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3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  <p:sldMasterId id="2147483829" r:id="rId5"/>
    <p:sldMasterId id="2147483870" r:id="rId6"/>
    <p:sldMasterId id="2147483912" r:id="rId7"/>
  </p:sldMasterIdLst>
  <p:notesMasterIdLst>
    <p:notesMasterId r:id="rId18"/>
  </p:notesMasterIdLst>
  <p:handoutMasterIdLst>
    <p:handoutMasterId r:id="rId19"/>
  </p:handoutMasterIdLst>
  <p:sldIdLst>
    <p:sldId id="2154" r:id="rId8"/>
    <p:sldId id="3340" r:id="rId9"/>
    <p:sldId id="3345" r:id="rId10"/>
    <p:sldId id="3346" r:id="rId11"/>
    <p:sldId id="3347" r:id="rId12"/>
    <p:sldId id="3348" r:id="rId13"/>
    <p:sldId id="3342" r:id="rId14"/>
    <p:sldId id="3352" r:id="rId15"/>
    <p:sldId id="3349" r:id="rId16"/>
    <p:sldId id="3344" r:id="rId1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817A3DD9-22F4-42C2-87AD-F771F50E6BDB}">
          <p14:sldIdLst/>
        </p14:section>
        <p14:section name="Introduction" id="{005BB51F-96B4-4413-A068-EAF96FAA0A3B}">
          <p14:sldIdLst/>
        </p14:section>
        <p14:section name="Design Update" id="{FB2882E6-C212-42C0-B61C-07D0B1BAAE55}">
          <p14:sldIdLst/>
        </p14:section>
        <p14:section name="Operational Noise" id="{A4FBC367-3612-4163-8F9F-51E6D6E801AF}">
          <p14:sldIdLst/>
        </p14:section>
        <p14:section name="Construction" id="{663B5055-4249-426D-A869-AE880A958CBC}">
          <p14:sldIdLst>
            <p14:sldId id="2154"/>
            <p14:sldId id="3340"/>
            <p14:sldId id="3345"/>
            <p14:sldId id="3346"/>
            <p14:sldId id="3347"/>
            <p14:sldId id="3348"/>
            <p14:sldId id="3342"/>
            <p14:sldId id="3352"/>
            <p14:sldId id="3349"/>
            <p14:sldId id="3344"/>
          </p14:sldIdLst>
        </p14:section>
        <p14:section name="Close" id="{E56C1759-E860-4FFF-A0BF-8CD5048B11A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James" initials="CJ" lastIdx="2" clrIdx="0">
    <p:extLst>
      <p:ext uri="{19B8F6BF-5375-455C-9EA6-DF929625EA0E}">
        <p15:presenceInfo xmlns:p15="http://schemas.microsoft.com/office/powerpoint/2012/main" userId="S::Chris.James@eiffagekier-hs2.team::9856b646-34eb-43a8-9963-5bfc381666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96C8"/>
    <a:srgbClr val="5FB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E7E057-5266-4B88-8BA1-688AEFC12E18}" v="44" dt="2021-08-11T10:23:43.4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6" autoAdjust="0"/>
    <p:restoredTop sz="74640" autoAdjust="0"/>
  </p:normalViewPr>
  <p:slideViewPr>
    <p:cSldViewPr snapToGrid="0">
      <p:cViewPr varScale="1">
        <p:scale>
          <a:sx n="46" d="100"/>
          <a:sy n="46" d="100"/>
        </p:scale>
        <p:origin x="1156" y="48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7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James" userId="9856b646-34eb-43a8-9963-5bfc381666fa" providerId="ADAL" clId="{F98AEDB3-08C3-4BA3-981D-0B982888CAA0}"/>
    <pc:docChg chg="custSel addSld delSld modSld">
      <pc:chgData name="Chris James" userId="9856b646-34eb-43a8-9963-5bfc381666fa" providerId="ADAL" clId="{F98AEDB3-08C3-4BA3-981D-0B982888CAA0}" dt="2021-07-27T12:52:30.547" v="42" actId="166"/>
      <pc:docMkLst>
        <pc:docMk/>
      </pc:docMkLst>
      <pc:sldChg chg="addSp delSp modSp add mod">
        <pc:chgData name="Chris James" userId="9856b646-34eb-43a8-9963-5bfc381666fa" providerId="ADAL" clId="{F98AEDB3-08C3-4BA3-981D-0B982888CAA0}" dt="2021-07-27T12:48:54.529" v="4"/>
        <pc:sldMkLst>
          <pc:docMk/>
          <pc:sldMk cId="3833389396" sldId="3340"/>
        </pc:sldMkLst>
        <pc:spChg chg="add del mod">
          <ac:chgData name="Chris James" userId="9856b646-34eb-43a8-9963-5bfc381666fa" providerId="ADAL" clId="{F98AEDB3-08C3-4BA3-981D-0B982888CAA0}" dt="2021-07-27T12:48:54.529" v="4"/>
          <ac:spMkLst>
            <pc:docMk/>
            <pc:sldMk cId="3833389396" sldId="3340"/>
            <ac:spMk id="3" creationId="{654230D7-B581-4559-AE0A-2F9E4CD94998}"/>
          </ac:spMkLst>
        </pc:spChg>
        <pc:picChg chg="add mod">
          <ac:chgData name="Chris James" userId="9856b646-34eb-43a8-9963-5bfc381666fa" providerId="ADAL" clId="{F98AEDB3-08C3-4BA3-981D-0B982888CAA0}" dt="2021-07-27T12:48:54.529" v="4"/>
          <ac:picMkLst>
            <pc:docMk/>
            <pc:sldMk cId="3833389396" sldId="3340"/>
            <ac:picMk id="4" creationId="{1404D940-D42F-4BC9-B540-9736610D4F3D}"/>
          </ac:picMkLst>
        </pc:picChg>
        <pc:picChg chg="del">
          <ac:chgData name="Chris James" userId="9856b646-34eb-43a8-9963-5bfc381666fa" providerId="ADAL" clId="{F98AEDB3-08C3-4BA3-981D-0B982888CAA0}" dt="2021-07-27T12:48:19.869" v="1" actId="478"/>
          <ac:picMkLst>
            <pc:docMk/>
            <pc:sldMk cId="3833389396" sldId="3340"/>
            <ac:picMk id="13" creationId="{7214B971-6321-48C6-B19F-85E61D458124}"/>
          </ac:picMkLst>
        </pc:picChg>
      </pc:sldChg>
      <pc:sldChg chg="add del">
        <pc:chgData name="Chris James" userId="9856b646-34eb-43a8-9963-5bfc381666fa" providerId="ADAL" clId="{F98AEDB3-08C3-4BA3-981D-0B982888CAA0}" dt="2021-07-27T12:48:28.482" v="3"/>
        <pc:sldMkLst>
          <pc:docMk/>
          <pc:sldMk cId="1899450458" sldId="3341"/>
        </pc:sldMkLst>
      </pc:sldChg>
      <pc:sldChg chg="addSp delSp modSp add mod">
        <pc:chgData name="Chris James" userId="9856b646-34eb-43a8-9963-5bfc381666fa" providerId="ADAL" clId="{F98AEDB3-08C3-4BA3-981D-0B982888CAA0}" dt="2021-07-27T12:52:30.547" v="42" actId="166"/>
        <pc:sldMkLst>
          <pc:docMk/>
          <pc:sldMk cId="3331192564" sldId="3341"/>
        </pc:sldMkLst>
        <pc:spChg chg="add del mod">
          <ac:chgData name="Chris James" userId="9856b646-34eb-43a8-9963-5bfc381666fa" providerId="ADAL" clId="{F98AEDB3-08C3-4BA3-981D-0B982888CAA0}" dt="2021-07-27T12:49:21.271" v="7" actId="478"/>
          <ac:spMkLst>
            <pc:docMk/>
            <pc:sldMk cId="3331192564" sldId="3341"/>
            <ac:spMk id="3" creationId="{115552E3-3742-4ACD-9E3B-BDB334107DE9}"/>
          </ac:spMkLst>
        </pc:spChg>
        <pc:spChg chg="add">
          <ac:chgData name="Chris James" userId="9856b646-34eb-43a8-9963-5bfc381666fa" providerId="ADAL" clId="{F98AEDB3-08C3-4BA3-981D-0B982888CAA0}" dt="2021-07-27T12:50:00.681" v="9"/>
          <ac:spMkLst>
            <pc:docMk/>
            <pc:sldMk cId="3331192564" sldId="3341"/>
            <ac:spMk id="4" creationId="{DC3004E0-5848-4731-80F4-6F1D9A6B3011}"/>
          </ac:spMkLst>
        </pc:spChg>
        <pc:spChg chg="del">
          <ac:chgData name="Chris James" userId="9856b646-34eb-43a8-9963-5bfc381666fa" providerId="ADAL" clId="{F98AEDB3-08C3-4BA3-981D-0B982888CAA0}" dt="2021-07-27T12:51:46.310" v="20" actId="478"/>
          <ac:spMkLst>
            <pc:docMk/>
            <pc:sldMk cId="3331192564" sldId="3341"/>
            <ac:spMk id="6" creationId="{DE827C6E-4C70-481F-B155-14A86D156722}"/>
          </ac:spMkLst>
        </pc:spChg>
        <pc:spChg chg="del mod">
          <ac:chgData name="Chris James" userId="9856b646-34eb-43a8-9963-5bfc381666fa" providerId="ADAL" clId="{F98AEDB3-08C3-4BA3-981D-0B982888CAA0}" dt="2021-07-27T12:50:21.943" v="13"/>
          <ac:spMkLst>
            <pc:docMk/>
            <pc:sldMk cId="3331192564" sldId="3341"/>
            <ac:spMk id="7" creationId="{5D9B2480-37BF-4D99-82C9-46FC1A523CF6}"/>
          </ac:spMkLst>
        </pc:spChg>
        <pc:spChg chg="add mod">
          <ac:chgData name="Chris James" userId="9856b646-34eb-43a8-9963-5bfc381666fa" providerId="ADAL" clId="{F98AEDB3-08C3-4BA3-981D-0B982888CAA0}" dt="2021-07-27T12:50:05.481" v="10"/>
          <ac:spMkLst>
            <pc:docMk/>
            <pc:sldMk cId="3331192564" sldId="3341"/>
            <ac:spMk id="8" creationId="{13564CAF-4F1E-431C-8AC3-90F6ED45C73B}"/>
          </ac:spMkLst>
        </pc:spChg>
        <pc:spChg chg="add del mod">
          <ac:chgData name="Chris James" userId="9856b646-34eb-43a8-9963-5bfc381666fa" providerId="ADAL" clId="{F98AEDB3-08C3-4BA3-981D-0B982888CAA0}" dt="2021-07-27T12:51:32.283" v="15" actId="478"/>
          <ac:spMkLst>
            <pc:docMk/>
            <pc:sldMk cId="3331192564" sldId="3341"/>
            <ac:spMk id="9" creationId="{01B1BAC2-3B2E-43D4-B391-3C2458594B27}"/>
          </ac:spMkLst>
        </pc:spChg>
        <pc:spChg chg="add del mod">
          <ac:chgData name="Chris James" userId="9856b646-34eb-43a8-9963-5bfc381666fa" providerId="ADAL" clId="{F98AEDB3-08C3-4BA3-981D-0B982888CAA0}" dt="2021-07-27T12:51:43.338" v="19" actId="478"/>
          <ac:spMkLst>
            <pc:docMk/>
            <pc:sldMk cId="3331192564" sldId="3341"/>
            <ac:spMk id="10" creationId="{BA87E29A-A868-4B90-B7DC-F7BADFAFCCCE}"/>
          </ac:spMkLst>
        </pc:spChg>
        <pc:spChg chg="del">
          <ac:chgData name="Chris James" userId="9856b646-34eb-43a8-9963-5bfc381666fa" providerId="ADAL" clId="{F98AEDB3-08C3-4BA3-981D-0B982888CAA0}" dt="2021-07-27T12:49:23.252" v="8" actId="478"/>
          <ac:spMkLst>
            <pc:docMk/>
            <pc:sldMk cId="3331192564" sldId="3341"/>
            <ac:spMk id="14" creationId="{D7E97B8B-C523-4265-B700-3DA528064E7F}"/>
          </ac:spMkLst>
        </pc:spChg>
        <pc:picChg chg="add mod ord">
          <ac:chgData name="Chris James" userId="9856b646-34eb-43a8-9963-5bfc381666fa" providerId="ADAL" clId="{F98AEDB3-08C3-4BA3-981D-0B982888CAA0}" dt="2021-07-27T12:52:30.547" v="42" actId="166"/>
          <ac:picMkLst>
            <pc:docMk/>
            <pc:sldMk cId="3331192564" sldId="3341"/>
            <ac:picMk id="11" creationId="{EAA9EDE5-1839-4E95-8B82-3F6B89AC2AF3}"/>
          </ac:picMkLst>
        </pc:picChg>
        <pc:picChg chg="add mod">
          <ac:chgData name="Chris James" userId="9856b646-34eb-43a8-9963-5bfc381666fa" providerId="ADAL" clId="{F98AEDB3-08C3-4BA3-981D-0B982888CAA0}" dt="2021-07-27T12:52:18.753" v="23" actId="1076"/>
          <ac:picMkLst>
            <pc:docMk/>
            <pc:sldMk cId="3331192564" sldId="3341"/>
            <ac:picMk id="12" creationId="{599D5BF9-CEF9-4558-98DB-DE59714F409C}"/>
          </ac:picMkLst>
        </pc:picChg>
        <pc:picChg chg="del">
          <ac:chgData name="Chris James" userId="9856b646-34eb-43a8-9963-5bfc381666fa" providerId="ADAL" clId="{F98AEDB3-08C3-4BA3-981D-0B982888CAA0}" dt="2021-07-27T12:49:18.638" v="6" actId="478"/>
          <ac:picMkLst>
            <pc:docMk/>
            <pc:sldMk cId="3331192564" sldId="3341"/>
            <ac:picMk id="13" creationId="{7214B971-6321-48C6-B19F-85E61D458124}"/>
          </ac:picMkLst>
        </pc:picChg>
      </pc:sldChg>
    </pc:docChg>
  </pc:docChgLst>
  <pc:docChgLst>
    <pc:chgData name="Chris James" userId="9856b646-34eb-43a8-9963-5bfc381666fa" providerId="ADAL" clId="{2896BEC0-22AE-40C9-B8D0-957E64D5AA84}"/>
    <pc:docChg chg="custSel addSld delSld modSld sldOrd modSection">
      <pc:chgData name="Chris James" userId="9856b646-34eb-43a8-9963-5bfc381666fa" providerId="ADAL" clId="{2896BEC0-22AE-40C9-B8D0-957E64D5AA84}" dt="2021-07-01T17:54:09.727" v="82" actId="20577"/>
      <pc:docMkLst>
        <pc:docMk/>
      </pc:docMkLst>
      <pc:sldChg chg="modSp mod">
        <pc:chgData name="Chris James" userId="9856b646-34eb-43a8-9963-5bfc381666fa" providerId="ADAL" clId="{2896BEC0-22AE-40C9-B8D0-957E64D5AA84}" dt="2021-07-01T17:49:08.847" v="58" actId="20577"/>
        <pc:sldMkLst>
          <pc:docMk/>
          <pc:sldMk cId="3031936584" sldId="2154"/>
        </pc:sldMkLst>
        <pc:spChg chg="mod">
          <ac:chgData name="Chris James" userId="9856b646-34eb-43a8-9963-5bfc381666fa" providerId="ADAL" clId="{2896BEC0-22AE-40C9-B8D0-957E64D5AA84}" dt="2021-07-01T17:49:08.847" v="58" actId="20577"/>
          <ac:spMkLst>
            <pc:docMk/>
            <pc:sldMk cId="3031936584" sldId="2154"/>
            <ac:spMk id="5" creationId="{187C52A2-40BA-4CA5-ABDD-9CAEF143FEAA}"/>
          </ac:spMkLst>
        </pc:spChg>
      </pc:sldChg>
      <pc:sldChg chg="del">
        <pc:chgData name="Chris James" userId="9856b646-34eb-43a8-9963-5bfc381666fa" providerId="ADAL" clId="{2896BEC0-22AE-40C9-B8D0-957E64D5AA84}" dt="2021-07-01T17:47:45.714" v="48" actId="47"/>
        <pc:sldMkLst>
          <pc:docMk/>
          <pc:sldMk cId="1011312667" sldId="3225"/>
        </pc:sldMkLst>
      </pc:sldChg>
      <pc:sldChg chg="modSp mod">
        <pc:chgData name="Chris James" userId="9856b646-34eb-43a8-9963-5bfc381666fa" providerId="ADAL" clId="{2896BEC0-22AE-40C9-B8D0-957E64D5AA84}" dt="2021-07-01T17:49:19.492" v="68" actId="20577"/>
        <pc:sldMkLst>
          <pc:docMk/>
          <pc:sldMk cId="882668654" sldId="3324"/>
        </pc:sldMkLst>
        <pc:spChg chg="mod">
          <ac:chgData name="Chris James" userId="9856b646-34eb-43a8-9963-5bfc381666fa" providerId="ADAL" clId="{2896BEC0-22AE-40C9-B8D0-957E64D5AA84}" dt="2021-07-01T17:49:19.492" v="68" actId="20577"/>
          <ac:spMkLst>
            <pc:docMk/>
            <pc:sldMk cId="882668654" sldId="3324"/>
            <ac:spMk id="5" creationId="{187C52A2-40BA-4CA5-ABDD-9CAEF143FEAA}"/>
          </ac:spMkLst>
        </pc:spChg>
        <pc:picChg chg="mod">
          <ac:chgData name="Chris James" userId="9856b646-34eb-43a8-9963-5bfc381666fa" providerId="ADAL" clId="{2896BEC0-22AE-40C9-B8D0-957E64D5AA84}" dt="2021-07-01T15:31:20.596" v="36" actId="1076"/>
          <ac:picMkLst>
            <pc:docMk/>
            <pc:sldMk cId="882668654" sldId="3324"/>
            <ac:picMk id="4" creationId="{22B4BEEA-8171-4728-B56E-B98C29B56628}"/>
          </ac:picMkLst>
        </pc:picChg>
      </pc:sldChg>
      <pc:sldChg chg="modSp mod">
        <pc:chgData name="Chris James" userId="9856b646-34eb-43a8-9963-5bfc381666fa" providerId="ADAL" clId="{2896BEC0-22AE-40C9-B8D0-957E64D5AA84}" dt="2021-07-01T17:54:09.727" v="82" actId="20577"/>
        <pc:sldMkLst>
          <pc:docMk/>
          <pc:sldMk cId="645136292" sldId="3329"/>
        </pc:sldMkLst>
        <pc:spChg chg="mod">
          <ac:chgData name="Chris James" userId="9856b646-34eb-43a8-9963-5bfc381666fa" providerId="ADAL" clId="{2896BEC0-22AE-40C9-B8D0-957E64D5AA84}" dt="2021-07-01T17:54:09.727" v="82" actId="20577"/>
          <ac:spMkLst>
            <pc:docMk/>
            <pc:sldMk cId="645136292" sldId="3329"/>
            <ac:spMk id="2" creationId="{61FBB190-AA6C-4664-8674-FDD5324D7D88}"/>
          </ac:spMkLst>
        </pc:spChg>
      </pc:sldChg>
      <pc:sldChg chg="addSp delSp modSp add mod ord">
        <pc:chgData name="Chris James" userId="9856b646-34eb-43a8-9963-5bfc381666fa" providerId="ADAL" clId="{2896BEC0-22AE-40C9-B8D0-957E64D5AA84}" dt="2021-07-01T15:33:39.722" v="47"/>
        <pc:sldMkLst>
          <pc:docMk/>
          <pc:sldMk cId="1395806355" sldId="3330"/>
        </pc:sldMkLst>
        <pc:spChg chg="mod">
          <ac:chgData name="Chris James" userId="9856b646-34eb-43a8-9963-5bfc381666fa" providerId="ADAL" clId="{2896BEC0-22AE-40C9-B8D0-957E64D5AA84}" dt="2021-07-01T14:51:15.567" v="28" actId="20577"/>
          <ac:spMkLst>
            <pc:docMk/>
            <pc:sldMk cId="1395806355" sldId="3330"/>
            <ac:spMk id="3" creationId="{C78980E2-23FB-497E-99DD-C37EB70FB863}"/>
          </ac:spMkLst>
        </pc:spChg>
        <pc:spChg chg="del">
          <ac:chgData name="Chris James" userId="9856b646-34eb-43a8-9963-5bfc381666fa" providerId="ADAL" clId="{2896BEC0-22AE-40C9-B8D0-957E64D5AA84}" dt="2021-07-01T14:51:24.015" v="30" actId="478"/>
          <ac:spMkLst>
            <pc:docMk/>
            <pc:sldMk cId="1395806355" sldId="3330"/>
            <ac:spMk id="5" creationId="{C0D1BBB4-2A68-4DF9-81C7-E9321850301C}"/>
          </ac:spMkLst>
        </pc:spChg>
        <pc:spChg chg="del">
          <ac:chgData name="Chris James" userId="9856b646-34eb-43a8-9963-5bfc381666fa" providerId="ADAL" clId="{2896BEC0-22AE-40C9-B8D0-957E64D5AA84}" dt="2021-07-01T14:51:24.015" v="30" actId="478"/>
          <ac:spMkLst>
            <pc:docMk/>
            <pc:sldMk cId="1395806355" sldId="3330"/>
            <ac:spMk id="6" creationId="{45551863-245B-46BC-A068-6BF23406CF97}"/>
          </ac:spMkLst>
        </pc:spChg>
        <pc:spChg chg="del">
          <ac:chgData name="Chris James" userId="9856b646-34eb-43a8-9963-5bfc381666fa" providerId="ADAL" clId="{2896BEC0-22AE-40C9-B8D0-957E64D5AA84}" dt="2021-07-01T15:33:27.992" v="45" actId="478"/>
          <ac:spMkLst>
            <pc:docMk/>
            <pc:sldMk cId="1395806355" sldId="3330"/>
            <ac:spMk id="7" creationId="{9DED1FAD-C8F4-4AC9-9CB2-81629F1080DA}"/>
          </ac:spMkLst>
        </pc:spChg>
        <pc:spChg chg="del">
          <ac:chgData name="Chris James" userId="9856b646-34eb-43a8-9963-5bfc381666fa" providerId="ADAL" clId="{2896BEC0-22AE-40C9-B8D0-957E64D5AA84}" dt="2021-07-01T14:51:24.015" v="30" actId="478"/>
          <ac:spMkLst>
            <pc:docMk/>
            <pc:sldMk cId="1395806355" sldId="3330"/>
            <ac:spMk id="9" creationId="{1A925A9F-82C5-4D94-BB2A-B50B97479AF7}"/>
          </ac:spMkLst>
        </pc:spChg>
        <pc:spChg chg="del">
          <ac:chgData name="Chris James" userId="9856b646-34eb-43a8-9963-5bfc381666fa" providerId="ADAL" clId="{2896BEC0-22AE-40C9-B8D0-957E64D5AA84}" dt="2021-07-01T14:51:24.015" v="30" actId="478"/>
          <ac:spMkLst>
            <pc:docMk/>
            <pc:sldMk cId="1395806355" sldId="3330"/>
            <ac:spMk id="10" creationId="{5926A330-C91E-46D2-B8AF-2A7F0112DDAF}"/>
          </ac:spMkLst>
        </pc:spChg>
        <pc:spChg chg="del">
          <ac:chgData name="Chris James" userId="9856b646-34eb-43a8-9963-5bfc381666fa" providerId="ADAL" clId="{2896BEC0-22AE-40C9-B8D0-957E64D5AA84}" dt="2021-07-01T14:51:24.015" v="30" actId="478"/>
          <ac:spMkLst>
            <pc:docMk/>
            <pc:sldMk cId="1395806355" sldId="3330"/>
            <ac:spMk id="14" creationId="{E99E36DC-2C63-475D-940F-0B5EB63DECE5}"/>
          </ac:spMkLst>
        </pc:spChg>
        <pc:spChg chg="del">
          <ac:chgData name="Chris James" userId="9856b646-34eb-43a8-9963-5bfc381666fa" providerId="ADAL" clId="{2896BEC0-22AE-40C9-B8D0-957E64D5AA84}" dt="2021-07-01T14:51:24.015" v="30" actId="478"/>
          <ac:spMkLst>
            <pc:docMk/>
            <pc:sldMk cId="1395806355" sldId="3330"/>
            <ac:spMk id="15" creationId="{206566AC-DFC7-423C-9C85-386BE1E5A07F}"/>
          </ac:spMkLst>
        </pc:spChg>
        <pc:spChg chg="del">
          <ac:chgData name="Chris James" userId="9856b646-34eb-43a8-9963-5bfc381666fa" providerId="ADAL" clId="{2896BEC0-22AE-40C9-B8D0-957E64D5AA84}" dt="2021-07-01T14:51:24.015" v="30" actId="478"/>
          <ac:spMkLst>
            <pc:docMk/>
            <pc:sldMk cId="1395806355" sldId="3330"/>
            <ac:spMk id="16" creationId="{A48DF4E1-E48C-4E98-AEE9-1FA31EBB20B6}"/>
          </ac:spMkLst>
        </pc:spChg>
        <pc:picChg chg="del">
          <ac:chgData name="Chris James" userId="9856b646-34eb-43a8-9963-5bfc381666fa" providerId="ADAL" clId="{2896BEC0-22AE-40C9-B8D0-957E64D5AA84}" dt="2021-07-01T14:51:20.877" v="29" actId="478"/>
          <ac:picMkLst>
            <pc:docMk/>
            <pc:sldMk cId="1395806355" sldId="3330"/>
            <ac:picMk id="13" creationId="{6A1F8F9E-A4BC-4363-AC24-FD6999CBEE8E}"/>
          </ac:picMkLst>
        </pc:picChg>
        <pc:picChg chg="add mod">
          <ac:chgData name="Chris James" userId="9856b646-34eb-43a8-9963-5bfc381666fa" providerId="ADAL" clId="{2896BEC0-22AE-40C9-B8D0-957E64D5AA84}" dt="2021-07-01T14:51:53.337" v="35" actId="1076"/>
          <ac:picMkLst>
            <pc:docMk/>
            <pc:sldMk cId="1395806355" sldId="3330"/>
            <ac:picMk id="17" creationId="{FA3C8003-08D1-4F93-8DCC-0409B4150E84}"/>
          </ac:picMkLst>
        </pc:picChg>
      </pc:sldChg>
      <pc:sldChg chg="addSp delSp modSp new mod">
        <pc:chgData name="Chris James" userId="9856b646-34eb-43a8-9963-5bfc381666fa" providerId="ADAL" clId="{2896BEC0-22AE-40C9-B8D0-957E64D5AA84}" dt="2021-07-01T15:32:04.964" v="44" actId="14100"/>
        <pc:sldMkLst>
          <pc:docMk/>
          <pc:sldMk cId="133152071" sldId="3331"/>
        </pc:sldMkLst>
        <pc:spChg chg="del">
          <ac:chgData name="Chris James" userId="9856b646-34eb-43a8-9963-5bfc381666fa" providerId="ADAL" clId="{2896BEC0-22AE-40C9-B8D0-957E64D5AA84}" dt="2021-07-01T15:31:52.380" v="38" actId="478"/>
          <ac:spMkLst>
            <pc:docMk/>
            <pc:sldMk cId="133152071" sldId="3331"/>
            <ac:spMk id="2" creationId="{F424FD5C-404E-4940-80E0-54F0C718FA97}"/>
          </ac:spMkLst>
        </pc:spChg>
        <pc:spChg chg="del">
          <ac:chgData name="Chris James" userId="9856b646-34eb-43a8-9963-5bfc381666fa" providerId="ADAL" clId="{2896BEC0-22AE-40C9-B8D0-957E64D5AA84}" dt="2021-07-01T15:31:54.149" v="39" actId="478"/>
          <ac:spMkLst>
            <pc:docMk/>
            <pc:sldMk cId="133152071" sldId="3331"/>
            <ac:spMk id="3" creationId="{64A0CE45-821C-4A6B-BF23-76C17407AD51}"/>
          </ac:spMkLst>
        </pc:spChg>
        <pc:picChg chg="add mod">
          <ac:chgData name="Chris James" userId="9856b646-34eb-43a8-9963-5bfc381666fa" providerId="ADAL" clId="{2896BEC0-22AE-40C9-B8D0-957E64D5AA84}" dt="2021-07-01T15:32:04.964" v="44" actId="14100"/>
          <ac:picMkLst>
            <pc:docMk/>
            <pc:sldMk cId="133152071" sldId="3331"/>
            <ac:picMk id="4" creationId="{8E55BAE5-2139-4402-9AD8-1DEDC06684F4}"/>
          </ac:picMkLst>
        </pc:picChg>
      </pc:sldChg>
    </pc:docChg>
  </pc:docChgLst>
  <pc:docChgLst>
    <pc:chgData name="Chris James" userId="9856b646-34eb-43a8-9963-5bfc381666fa" providerId="ADAL" clId="{B9BD1EC2-C7A6-4820-9543-8E6E7DC11680}"/>
    <pc:docChg chg="undo custSel addSld delSld modSld sldOrd modSection">
      <pc:chgData name="Chris James" userId="9856b646-34eb-43a8-9963-5bfc381666fa" providerId="ADAL" clId="{B9BD1EC2-C7A6-4820-9543-8E6E7DC11680}" dt="2021-07-19T17:46:58.261" v="2406" actId="47"/>
      <pc:docMkLst>
        <pc:docMk/>
      </pc:docMkLst>
      <pc:sldChg chg="addSp modSp add mod">
        <pc:chgData name="Chris James" userId="9856b646-34eb-43a8-9963-5bfc381666fa" providerId="ADAL" clId="{B9BD1EC2-C7A6-4820-9543-8E6E7DC11680}" dt="2021-07-15T14:23:40.433" v="435" actId="20577"/>
        <pc:sldMkLst>
          <pc:docMk/>
          <pc:sldMk cId="648255777" sldId="2026"/>
        </pc:sldMkLst>
        <pc:spChg chg="add mod">
          <ac:chgData name="Chris James" userId="9856b646-34eb-43a8-9963-5bfc381666fa" providerId="ADAL" clId="{B9BD1EC2-C7A6-4820-9543-8E6E7DC11680}" dt="2021-07-15T14:23:40.433" v="435" actId="20577"/>
          <ac:spMkLst>
            <pc:docMk/>
            <pc:sldMk cId="648255777" sldId="2026"/>
            <ac:spMk id="6" creationId="{DE827C6E-4C70-481F-B155-14A86D156722}"/>
          </ac:spMkLst>
        </pc:spChg>
      </pc:sldChg>
      <pc:sldChg chg="modSp mod">
        <pc:chgData name="Chris James" userId="9856b646-34eb-43a8-9963-5bfc381666fa" providerId="ADAL" clId="{B9BD1EC2-C7A6-4820-9543-8E6E7DC11680}" dt="2021-07-15T16:20:31.910" v="2400" actId="20577"/>
        <pc:sldMkLst>
          <pc:docMk/>
          <pc:sldMk cId="3031936584" sldId="2154"/>
        </pc:sldMkLst>
        <pc:spChg chg="mod">
          <ac:chgData name="Chris James" userId="9856b646-34eb-43a8-9963-5bfc381666fa" providerId="ADAL" clId="{B9BD1EC2-C7A6-4820-9543-8E6E7DC11680}" dt="2021-07-15T16:20:31.910" v="2400" actId="20577"/>
          <ac:spMkLst>
            <pc:docMk/>
            <pc:sldMk cId="3031936584" sldId="2154"/>
            <ac:spMk id="5" creationId="{187C52A2-40BA-4CA5-ABDD-9CAEF143FEAA}"/>
          </ac:spMkLst>
        </pc:spChg>
      </pc:sldChg>
      <pc:sldChg chg="addSp modSp add mod">
        <pc:chgData name="Chris James" userId="9856b646-34eb-43a8-9963-5bfc381666fa" providerId="ADAL" clId="{B9BD1EC2-C7A6-4820-9543-8E6E7DC11680}" dt="2021-07-15T15:50:37.982" v="1681" actId="1076"/>
        <pc:sldMkLst>
          <pc:docMk/>
          <pc:sldMk cId="3849802768" sldId="3188"/>
        </pc:sldMkLst>
        <pc:spChg chg="add mod">
          <ac:chgData name="Chris James" userId="9856b646-34eb-43a8-9963-5bfc381666fa" providerId="ADAL" clId="{B9BD1EC2-C7A6-4820-9543-8E6E7DC11680}" dt="2021-07-15T15:49:34.171" v="1540" actId="1076"/>
          <ac:spMkLst>
            <pc:docMk/>
            <pc:sldMk cId="3849802768" sldId="3188"/>
            <ac:spMk id="2" creationId="{6C8EAF15-DF2C-4DC8-9D5C-A6247D0A55C3}"/>
          </ac:spMkLst>
        </pc:spChg>
        <pc:spChg chg="add mod">
          <ac:chgData name="Chris James" userId="9856b646-34eb-43a8-9963-5bfc381666fa" providerId="ADAL" clId="{B9BD1EC2-C7A6-4820-9543-8E6E7DC11680}" dt="2021-07-15T15:50:37.982" v="1681" actId="1076"/>
          <ac:spMkLst>
            <pc:docMk/>
            <pc:sldMk cId="3849802768" sldId="3188"/>
            <ac:spMk id="8" creationId="{E3CC8E0D-F8D6-4740-944F-519EB3002E4D}"/>
          </ac:spMkLst>
        </pc:spChg>
      </pc:sldChg>
      <pc:sldChg chg="add">
        <pc:chgData name="Chris James" userId="9856b646-34eb-43a8-9963-5bfc381666fa" providerId="ADAL" clId="{B9BD1EC2-C7A6-4820-9543-8E6E7DC11680}" dt="2021-07-15T15:48:39.520" v="1519"/>
        <pc:sldMkLst>
          <pc:docMk/>
          <pc:sldMk cId="2156083930" sldId="3194"/>
        </pc:sldMkLst>
      </pc:sldChg>
      <pc:sldChg chg="addSp modSp add mod">
        <pc:chgData name="Chris James" userId="9856b646-34eb-43a8-9963-5bfc381666fa" providerId="ADAL" clId="{B9BD1EC2-C7A6-4820-9543-8E6E7DC11680}" dt="2021-07-15T14:17:42.296" v="364" actId="1076"/>
        <pc:sldMkLst>
          <pc:docMk/>
          <pc:sldMk cId="941784356" sldId="3261"/>
        </pc:sldMkLst>
        <pc:spChg chg="add mod">
          <ac:chgData name="Chris James" userId="9856b646-34eb-43a8-9963-5bfc381666fa" providerId="ADAL" clId="{B9BD1EC2-C7A6-4820-9543-8E6E7DC11680}" dt="2021-07-15T14:17:42.296" v="364" actId="1076"/>
          <ac:spMkLst>
            <pc:docMk/>
            <pc:sldMk cId="941784356" sldId="3261"/>
            <ac:spMk id="15" creationId="{318B8E46-AF15-40AD-8347-5F9ED5C57866}"/>
          </ac:spMkLst>
        </pc:spChg>
      </pc:sldChg>
      <pc:sldChg chg="addSp modSp add mod">
        <pc:chgData name="Chris James" userId="9856b646-34eb-43a8-9963-5bfc381666fa" providerId="ADAL" clId="{B9BD1EC2-C7A6-4820-9543-8E6E7DC11680}" dt="2021-07-15T14:18:42.978" v="369" actId="20577"/>
        <pc:sldMkLst>
          <pc:docMk/>
          <pc:sldMk cId="2261997191" sldId="3295"/>
        </pc:sldMkLst>
        <pc:spChg chg="add mod">
          <ac:chgData name="Chris James" userId="9856b646-34eb-43a8-9963-5bfc381666fa" providerId="ADAL" clId="{B9BD1EC2-C7A6-4820-9543-8E6E7DC11680}" dt="2021-07-15T14:18:42.978" v="369" actId="20577"/>
          <ac:spMkLst>
            <pc:docMk/>
            <pc:sldMk cId="2261997191" sldId="3295"/>
            <ac:spMk id="8" creationId="{DE0ED578-CD16-4920-AE45-15D1EB5C5A6B}"/>
          </ac:spMkLst>
        </pc:spChg>
      </pc:sldChg>
      <pc:sldChg chg="addSp modSp add mod">
        <pc:chgData name="Chris James" userId="9856b646-34eb-43a8-9963-5bfc381666fa" providerId="ADAL" clId="{B9BD1EC2-C7A6-4820-9543-8E6E7DC11680}" dt="2021-07-15T14:18:55.830" v="371" actId="1076"/>
        <pc:sldMkLst>
          <pc:docMk/>
          <pc:sldMk cId="1416520751" sldId="3296"/>
        </pc:sldMkLst>
        <pc:spChg chg="add mod">
          <ac:chgData name="Chris James" userId="9856b646-34eb-43a8-9963-5bfc381666fa" providerId="ADAL" clId="{B9BD1EC2-C7A6-4820-9543-8E6E7DC11680}" dt="2021-07-15T14:18:55.830" v="371" actId="1076"/>
          <ac:spMkLst>
            <pc:docMk/>
            <pc:sldMk cId="1416520751" sldId="3296"/>
            <ac:spMk id="7" creationId="{34CD3200-F57E-4764-91A1-25A84F28A2AF}"/>
          </ac:spMkLst>
        </pc:spChg>
      </pc:sldChg>
      <pc:sldChg chg="addSp delSp modSp del mod ord">
        <pc:chgData name="Chris James" userId="9856b646-34eb-43a8-9963-5bfc381666fa" providerId="ADAL" clId="{B9BD1EC2-C7A6-4820-9543-8E6E7DC11680}" dt="2021-07-15T14:30:44.270" v="974" actId="47"/>
        <pc:sldMkLst>
          <pc:docMk/>
          <pc:sldMk cId="2921478250" sldId="3318"/>
        </pc:sldMkLst>
        <pc:spChg chg="del">
          <ac:chgData name="Chris James" userId="9856b646-34eb-43a8-9963-5bfc381666fa" providerId="ADAL" clId="{B9BD1EC2-C7A6-4820-9543-8E6E7DC11680}" dt="2021-07-14T08:03:05.923" v="12" actId="478"/>
          <ac:spMkLst>
            <pc:docMk/>
            <pc:sldMk cId="2921478250" sldId="3318"/>
            <ac:spMk id="3" creationId="{C78980E2-23FB-497E-99DD-C37EB70FB863}"/>
          </ac:spMkLst>
        </pc:spChg>
        <pc:spChg chg="del">
          <ac:chgData name="Chris James" userId="9856b646-34eb-43a8-9963-5bfc381666fa" providerId="ADAL" clId="{B9BD1EC2-C7A6-4820-9543-8E6E7DC11680}" dt="2021-07-14T08:03:05.923" v="12" actId="478"/>
          <ac:spMkLst>
            <pc:docMk/>
            <pc:sldMk cId="2921478250" sldId="3318"/>
            <ac:spMk id="5" creationId="{C0D1BBB4-2A68-4DF9-81C7-E9321850301C}"/>
          </ac:spMkLst>
        </pc:spChg>
        <pc:spChg chg="del">
          <ac:chgData name="Chris James" userId="9856b646-34eb-43a8-9963-5bfc381666fa" providerId="ADAL" clId="{B9BD1EC2-C7A6-4820-9543-8E6E7DC11680}" dt="2021-07-14T08:03:05.923" v="12" actId="478"/>
          <ac:spMkLst>
            <pc:docMk/>
            <pc:sldMk cId="2921478250" sldId="3318"/>
            <ac:spMk id="6" creationId="{45551863-245B-46BC-A068-6BF23406CF97}"/>
          </ac:spMkLst>
        </pc:spChg>
        <pc:spChg chg="del mod">
          <ac:chgData name="Chris James" userId="9856b646-34eb-43a8-9963-5bfc381666fa" providerId="ADAL" clId="{B9BD1EC2-C7A6-4820-9543-8E6E7DC11680}" dt="2021-07-14T08:03:05.923" v="12" actId="478"/>
          <ac:spMkLst>
            <pc:docMk/>
            <pc:sldMk cId="2921478250" sldId="3318"/>
            <ac:spMk id="7" creationId="{9DED1FAD-C8F4-4AC9-9CB2-81629F1080DA}"/>
          </ac:spMkLst>
        </pc:spChg>
        <pc:spChg chg="del">
          <ac:chgData name="Chris James" userId="9856b646-34eb-43a8-9963-5bfc381666fa" providerId="ADAL" clId="{B9BD1EC2-C7A6-4820-9543-8E6E7DC11680}" dt="2021-07-14T08:03:05.923" v="12" actId="478"/>
          <ac:spMkLst>
            <pc:docMk/>
            <pc:sldMk cId="2921478250" sldId="3318"/>
            <ac:spMk id="8" creationId="{3B31441F-CBB4-4BE5-91F0-FBD80FD7C33C}"/>
          </ac:spMkLst>
        </pc:spChg>
        <pc:spChg chg="del">
          <ac:chgData name="Chris James" userId="9856b646-34eb-43a8-9963-5bfc381666fa" providerId="ADAL" clId="{B9BD1EC2-C7A6-4820-9543-8E6E7DC11680}" dt="2021-07-14T08:03:05.923" v="12" actId="478"/>
          <ac:spMkLst>
            <pc:docMk/>
            <pc:sldMk cId="2921478250" sldId="3318"/>
            <ac:spMk id="9" creationId="{14EA56E2-1827-4410-8AD1-8A339690726A}"/>
          </ac:spMkLst>
        </pc:spChg>
        <pc:spChg chg="del">
          <ac:chgData name="Chris James" userId="9856b646-34eb-43a8-9963-5bfc381666fa" providerId="ADAL" clId="{B9BD1EC2-C7A6-4820-9543-8E6E7DC11680}" dt="2021-07-14T08:03:05.923" v="12" actId="478"/>
          <ac:spMkLst>
            <pc:docMk/>
            <pc:sldMk cId="2921478250" sldId="3318"/>
            <ac:spMk id="10" creationId="{826D3268-BD7F-4D7F-920C-4C27CDD7AD2F}"/>
          </ac:spMkLst>
        </pc:spChg>
        <pc:spChg chg="add mod">
          <ac:chgData name="Chris James" userId="9856b646-34eb-43a8-9963-5bfc381666fa" providerId="ADAL" clId="{B9BD1EC2-C7A6-4820-9543-8E6E7DC11680}" dt="2021-07-15T14:15:52.727" v="323" actId="20577"/>
          <ac:spMkLst>
            <pc:docMk/>
            <pc:sldMk cId="2921478250" sldId="3318"/>
            <ac:spMk id="11" creationId="{369F413F-E3B2-4C75-BE4C-B553B43279A0}"/>
          </ac:spMkLst>
        </pc:spChg>
        <pc:spChg chg="add mod">
          <ac:chgData name="Chris James" userId="9856b646-34eb-43a8-9963-5bfc381666fa" providerId="ADAL" clId="{B9BD1EC2-C7A6-4820-9543-8E6E7DC11680}" dt="2021-07-15T14:15:40.105" v="300" actId="14100"/>
          <ac:spMkLst>
            <pc:docMk/>
            <pc:sldMk cId="2921478250" sldId="3318"/>
            <ac:spMk id="12" creationId="{4455CFBF-6D34-4AB5-AE22-57264BE2B24E}"/>
          </ac:spMkLst>
        </pc:spChg>
        <pc:picChg chg="del">
          <ac:chgData name="Chris James" userId="9856b646-34eb-43a8-9963-5bfc381666fa" providerId="ADAL" clId="{B9BD1EC2-C7A6-4820-9543-8E6E7DC11680}" dt="2021-07-14T08:02:58.920" v="10" actId="478"/>
          <ac:picMkLst>
            <pc:docMk/>
            <pc:sldMk cId="2921478250" sldId="3318"/>
            <ac:picMk id="4" creationId="{B67EB055-AAE5-4C39-B303-9F56E8AA4B6F}"/>
          </ac:picMkLst>
        </pc:picChg>
      </pc:sldChg>
      <pc:sldChg chg="add ord">
        <pc:chgData name="Chris James" userId="9856b646-34eb-43a8-9963-5bfc381666fa" providerId="ADAL" clId="{B9BD1EC2-C7A6-4820-9543-8E6E7DC11680}" dt="2021-07-15T15:50:55.111" v="1683"/>
        <pc:sldMkLst>
          <pc:docMk/>
          <pc:sldMk cId="4022206168" sldId="3319"/>
        </pc:sldMkLst>
      </pc:sldChg>
      <pc:sldChg chg="addSp add">
        <pc:chgData name="Chris James" userId="9856b646-34eb-43a8-9963-5bfc381666fa" providerId="ADAL" clId="{B9BD1EC2-C7A6-4820-9543-8E6E7DC11680}" dt="2021-07-14T08:09:40.270" v="49"/>
        <pc:sldMkLst>
          <pc:docMk/>
          <pc:sldMk cId="773700780" sldId="3320"/>
        </pc:sldMkLst>
        <pc:picChg chg="add">
          <ac:chgData name="Chris James" userId="9856b646-34eb-43a8-9963-5bfc381666fa" providerId="ADAL" clId="{B9BD1EC2-C7A6-4820-9543-8E6E7DC11680}" dt="2021-07-14T08:09:40.270" v="49"/>
          <ac:picMkLst>
            <pc:docMk/>
            <pc:sldMk cId="773700780" sldId="3320"/>
            <ac:picMk id="2" creationId="{8E094E25-C5D7-4D7D-961B-88A392DA080F}"/>
          </ac:picMkLst>
        </pc:picChg>
      </pc:sldChg>
      <pc:sldChg chg="addSp add del">
        <pc:chgData name="Chris James" userId="9856b646-34eb-43a8-9963-5bfc381666fa" providerId="ADAL" clId="{B9BD1EC2-C7A6-4820-9543-8E6E7DC11680}" dt="2021-07-15T16:00:41.792" v="2043" actId="47"/>
        <pc:sldMkLst>
          <pc:docMk/>
          <pc:sldMk cId="4108403617" sldId="3321"/>
        </pc:sldMkLst>
        <pc:picChg chg="add">
          <ac:chgData name="Chris James" userId="9856b646-34eb-43a8-9963-5bfc381666fa" providerId="ADAL" clId="{B9BD1EC2-C7A6-4820-9543-8E6E7DC11680}" dt="2021-07-14T08:19:05.161" v="50"/>
          <ac:picMkLst>
            <pc:docMk/>
            <pc:sldMk cId="4108403617" sldId="3321"/>
            <ac:picMk id="2" creationId="{58765551-D7C6-4262-A17A-573F541527B0}"/>
          </ac:picMkLst>
        </pc:picChg>
      </pc:sldChg>
      <pc:sldChg chg="addSp modSp add mod ord">
        <pc:chgData name="Chris James" userId="9856b646-34eb-43a8-9963-5bfc381666fa" providerId="ADAL" clId="{B9BD1EC2-C7A6-4820-9543-8E6E7DC11680}" dt="2021-07-15T14:30:32.237" v="971"/>
        <pc:sldMkLst>
          <pc:docMk/>
          <pc:sldMk cId="688581136" sldId="3322"/>
        </pc:sldMkLst>
        <pc:picChg chg="add">
          <ac:chgData name="Chris James" userId="9856b646-34eb-43a8-9963-5bfc381666fa" providerId="ADAL" clId="{B9BD1EC2-C7A6-4820-9543-8E6E7DC11680}" dt="2021-07-14T08:28:43.271" v="51"/>
          <ac:picMkLst>
            <pc:docMk/>
            <pc:sldMk cId="688581136" sldId="3322"/>
            <ac:picMk id="2" creationId="{CC519900-4797-42C7-B7D8-80D05F815B3D}"/>
          </ac:picMkLst>
        </pc:picChg>
        <pc:picChg chg="add mod">
          <ac:chgData name="Chris James" userId="9856b646-34eb-43a8-9963-5bfc381666fa" providerId="ADAL" clId="{B9BD1EC2-C7A6-4820-9543-8E6E7DC11680}" dt="2021-07-14T08:57:29.026" v="288" actId="14100"/>
          <ac:picMkLst>
            <pc:docMk/>
            <pc:sldMk cId="688581136" sldId="3322"/>
            <ac:picMk id="3" creationId="{16536033-1A58-4C54-ADBC-14D81FE340DC}"/>
          </ac:picMkLst>
        </pc:picChg>
      </pc:sldChg>
      <pc:sldChg chg="addSp modSp add del mod">
        <pc:chgData name="Chris James" userId="9856b646-34eb-43a8-9963-5bfc381666fa" providerId="ADAL" clId="{B9BD1EC2-C7A6-4820-9543-8E6E7DC11680}" dt="2021-07-15T14:45:53.822" v="1402" actId="47"/>
        <pc:sldMkLst>
          <pc:docMk/>
          <pc:sldMk cId="707900794" sldId="3323"/>
        </pc:sldMkLst>
        <pc:picChg chg="add mod">
          <ac:chgData name="Chris James" userId="9856b646-34eb-43a8-9963-5bfc381666fa" providerId="ADAL" clId="{B9BD1EC2-C7A6-4820-9543-8E6E7DC11680}" dt="2021-07-14T08:08:49.892" v="48" actId="1076"/>
          <ac:picMkLst>
            <pc:docMk/>
            <pc:sldMk cId="707900794" sldId="3323"/>
            <ac:picMk id="2" creationId="{8DD1516D-A693-43A7-A9F1-603A5B70013B}"/>
          </ac:picMkLst>
        </pc:picChg>
      </pc:sldChg>
      <pc:sldChg chg="addSp modSp add del mod">
        <pc:chgData name="Chris James" userId="9856b646-34eb-43a8-9963-5bfc381666fa" providerId="ADAL" clId="{B9BD1EC2-C7A6-4820-9543-8E6E7DC11680}" dt="2021-07-15T14:45:55.410" v="1403" actId="47"/>
        <pc:sldMkLst>
          <pc:docMk/>
          <pc:sldMk cId="285231978" sldId="3324"/>
        </pc:sldMkLst>
        <pc:picChg chg="add mod">
          <ac:chgData name="Chris James" userId="9856b646-34eb-43a8-9963-5bfc381666fa" providerId="ADAL" clId="{B9BD1EC2-C7A6-4820-9543-8E6E7DC11680}" dt="2021-07-14T08:07:35.741" v="43" actId="1076"/>
          <ac:picMkLst>
            <pc:docMk/>
            <pc:sldMk cId="285231978" sldId="3324"/>
            <ac:picMk id="3" creationId="{CD993436-5A24-47E3-9F91-54352A57E954}"/>
          </ac:picMkLst>
        </pc:picChg>
        <pc:picChg chg="add mod">
          <ac:chgData name="Chris James" userId="9856b646-34eb-43a8-9963-5bfc381666fa" providerId="ADAL" clId="{B9BD1EC2-C7A6-4820-9543-8E6E7DC11680}" dt="2021-07-14T08:07:38.982" v="45" actId="1076"/>
          <ac:picMkLst>
            <pc:docMk/>
            <pc:sldMk cId="285231978" sldId="3324"/>
            <ac:picMk id="5" creationId="{8DC7F462-2142-4C4E-9847-D4B80EA7FF58}"/>
          </ac:picMkLst>
        </pc:picChg>
        <pc:picChg chg="add mod">
          <ac:chgData name="Chris James" userId="9856b646-34eb-43a8-9963-5bfc381666fa" providerId="ADAL" clId="{B9BD1EC2-C7A6-4820-9543-8E6E7DC11680}" dt="2021-07-14T08:07:36.946" v="44" actId="1076"/>
          <ac:picMkLst>
            <pc:docMk/>
            <pc:sldMk cId="285231978" sldId="3324"/>
            <ac:picMk id="7" creationId="{904630CD-0181-498C-80D4-F99AED086015}"/>
          </ac:picMkLst>
        </pc:picChg>
      </pc:sldChg>
      <pc:sldChg chg="del">
        <pc:chgData name="Chris James" userId="9856b646-34eb-43a8-9963-5bfc381666fa" providerId="ADAL" clId="{B9BD1EC2-C7A6-4820-9543-8E6E7DC11680}" dt="2021-07-14T08:03:17.612" v="20" actId="47"/>
        <pc:sldMkLst>
          <pc:docMk/>
          <pc:sldMk cId="882668654" sldId="3324"/>
        </pc:sldMkLst>
      </pc:sldChg>
      <pc:sldChg chg="delSp add del mod ord">
        <pc:chgData name="Chris James" userId="9856b646-34eb-43a8-9963-5bfc381666fa" providerId="ADAL" clId="{B9BD1EC2-C7A6-4820-9543-8E6E7DC11680}" dt="2021-07-19T17:46:58.261" v="2406" actId="47"/>
        <pc:sldMkLst>
          <pc:docMk/>
          <pc:sldMk cId="1797746226" sldId="3325"/>
        </pc:sldMkLst>
        <pc:picChg chg="del">
          <ac:chgData name="Chris James" userId="9856b646-34eb-43a8-9963-5bfc381666fa" providerId="ADAL" clId="{B9BD1EC2-C7A6-4820-9543-8E6E7DC11680}" dt="2021-07-14T08:29:00.064" v="53" actId="478"/>
          <ac:picMkLst>
            <pc:docMk/>
            <pc:sldMk cId="1797746226" sldId="3325"/>
            <ac:picMk id="2" creationId="{58765551-D7C6-4262-A17A-573F541527B0}"/>
          </ac:picMkLst>
        </pc:picChg>
      </pc:sldChg>
      <pc:sldChg chg="del">
        <pc:chgData name="Chris James" userId="9856b646-34eb-43a8-9963-5bfc381666fa" providerId="ADAL" clId="{B9BD1EC2-C7A6-4820-9543-8E6E7DC11680}" dt="2021-07-14T08:03:09.680" v="13" actId="47"/>
        <pc:sldMkLst>
          <pc:docMk/>
          <pc:sldMk cId="2939279948" sldId="3325"/>
        </pc:sldMkLst>
      </pc:sldChg>
      <pc:sldChg chg="addSp delSp modSp add mod ord">
        <pc:chgData name="Chris James" userId="9856b646-34eb-43a8-9963-5bfc381666fa" providerId="ADAL" clId="{B9BD1EC2-C7A6-4820-9543-8E6E7DC11680}" dt="2021-07-15T14:29:59.507" v="966"/>
        <pc:sldMkLst>
          <pc:docMk/>
          <pc:sldMk cId="21266781" sldId="3326"/>
        </pc:sldMkLst>
        <pc:spChg chg="del">
          <ac:chgData name="Chris James" userId="9856b646-34eb-43a8-9963-5bfc381666fa" providerId="ADAL" clId="{B9BD1EC2-C7A6-4820-9543-8E6E7DC11680}" dt="2021-07-14T08:33:42.147" v="63" actId="478"/>
          <ac:spMkLst>
            <pc:docMk/>
            <pc:sldMk cId="21266781" sldId="3326"/>
            <ac:spMk id="11" creationId="{369F413F-E3B2-4C75-BE4C-B553B43279A0}"/>
          </ac:spMkLst>
        </pc:spChg>
        <pc:picChg chg="add mod">
          <ac:chgData name="Chris James" userId="9856b646-34eb-43a8-9963-5bfc381666fa" providerId="ADAL" clId="{B9BD1EC2-C7A6-4820-9543-8E6E7DC11680}" dt="2021-07-14T08:33:38.083" v="62" actId="14100"/>
          <ac:picMkLst>
            <pc:docMk/>
            <pc:sldMk cId="21266781" sldId="3326"/>
            <ac:picMk id="2" creationId="{37F3D48A-B2D2-455A-A6A7-3CF79FDB9D00}"/>
          </ac:picMkLst>
        </pc:picChg>
      </pc:sldChg>
      <pc:sldChg chg="del">
        <pc:chgData name="Chris James" userId="9856b646-34eb-43a8-9963-5bfc381666fa" providerId="ADAL" clId="{B9BD1EC2-C7A6-4820-9543-8E6E7DC11680}" dt="2021-07-14T08:03:11.601" v="15" actId="47"/>
        <pc:sldMkLst>
          <pc:docMk/>
          <pc:sldMk cId="76552454" sldId="3326"/>
        </pc:sldMkLst>
      </pc:sldChg>
      <pc:sldChg chg="del">
        <pc:chgData name="Chris James" userId="9856b646-34eb-43a8-9963-5bfc381666fa" providerId="ADAL" clId="{B9BD1EC2-C7A6-4820-9543-8E6E7DC11680}" dt="2021-07-14T08:03:10.686" v="14" actId="47"/>
        <pc:sldMkLst>
          <pc:docMk/>
          <pc:sldMk cId="2735726866" sldId="3327"/>
        </pc:sldMkLst>
      </pc:sldChg>
      <pc:sldChg chg="addSp modSp add mod ord">
        <pc:chgData name="Chris James" userId="9856b646-34eb-43a8-9963-5bfc381666fa" providerId="ADAL" clId="{B9BD1EC2-C7A6-4820-9543-8E6E7DC11680}" dt="2021-07-15T14:30:35.900" v="973"/>
        <pc:sldMkLst>
          <pc:docMk/>
          <pc:sldMk cId="3644971133" sldId="3327"/>
        </pc:sldMkLst>
        <pc:picChg chg="add mod">
          <ac:chgData name="Chris James" userId="9856b646-34eb-43a8-9963-5bfc381666fa" providerId="ADAL" clId="{B9BD1EC2-C7A6-4820-9543-8E6E7DC11680}" dt="2021-07-14T08:53:48.014" v="66" actId="14100"/>
          <ac:picMkLst>
            <pc:docMk/>
            <pc:sldMk cId="3644971133" sldId="3327"/>
            <ac:picMk id="2" creationId="{6252893C-F5A6-49E3-A02A-D9EF6E92C0C8}"/>
          </ac:picMkLst>
        </pc:picChg>
        <pc:picChg chg="add mod">
          <ac:chgData name="Chris James" userId="9856b646-34eb-43a8-9963-5bfc381666fa" providerId="ADAL" clId="{B9BD1EC2-C7A6-4820-9543-8E6E7DC11680}" dt="2021-07-14T08:56:29.567" v="193" actId="1035"/>
          <ac:picMkLst>
            <pc:docMk/>
            <pc:sldMk cId="3644971133" sldId="3327"/>
            <ac:picMk id="3" creationId="{E66005B3-CC02-494C-BDDC-DA7F89567AD0}"/>
          </ac:picMkLst>
        </pc:picChg>
      </pc:sldChg>
      <pc:sldChg chg="addSp modSp add mod">
        <pc:chgData name="Chris James" userId="9856b646-34eb-43a8-9963-5bfc381666fa" providerId="ADAL" clId="{B9BD1EC2-C7A6-4820-9543-8E6E7DC11680}" dt="2021-07-15T18:24:27.059" v="2404" actId="6549"/>
        <pc:sldMkLst>
          <pc:docMk/>
          <pc:sldMk cId="912294496" sldId="3328"/>
        </pc:sldMkLst>
        <pc:spChg chg="add mod">
          <ac:chgData name="Chris James" userId="9856b646-34eb-43a8-9963-5bfc381666fa" providerId="ADAL" clId="{B9BD1EC2-C7A6-4820-9543-8E6E7DC11680}" dt="2021-07-15T18:24:27.059" v="2404" actId="6549"/>
          <ac:spMkLst>
            <pc:docMk/>
            <pc:sldMk cId="912294496" sldId="3328"/>
            <ac:spMk id="3" creationId="{8DA0C47D-FA61-4ECB-AE05-F13FA782717A}"/>
          </ac:spMkLst>
        </pc:spChg>
        <pc:spChg chg="mod">
          <ac:chgData name="Chris James" userId="9856b646-34eb-43a8-9963-5bfc381666fa" providerId="ADAL" clId="{B9BD1EC2-C7A6-4820-9543-8E6E7DC11680}" dt="2021-07-15T14:29:01.316" v="960" actId="20577"/>
          <ac:spMkLst>
            <pc:docMk/>
            <pc:sldMk cId="912294496" sldId="3328"/>
            <ac:spMk id="11" creationId="{369F413F-E3B2-4C75-BE4C-B553B43279A0}"/>
          </ac:spMkLst>
        </pc:spChg>
      </pc:sldChg>
      <pc:sldChg chg="del">
        <pc:chgData name="Chris James" userId="9856b646-34eb-43a8-9963-5bfc381666fa" providerId="ADAL" clId="{B9BD1EC2-C7A6-4820-9543-8E6E7DC11680}" dt="2021-07-14T08:03:12.727" v="16" actId="47"/>
        <pc:sldMkLst>
          <pc:docMk/>
          <pc:sldMk cId="3752633530" sldId="3328"/>
        </pc:sldMkLst>
      </pc:sldChg>
      <pc:sldChg chg="del">
        <pc:chgData name="Chris James" userId="9856b646-34eb-43a8-9963-5bfc381666fa" providerId="ADAL" clId="{B9BD1EC2-C7A6-4820-9543-8E6E7DC11680}" dt="2021-07-14T08:03:16.156" v="19" actId="47"/>
        <pc:sldMkLst>
          <pc:docMk/>
          <pc:sldMk cId="645136292" sldId="3329"/>
        </pc:sldMkLst>
      </pc:sldChg>
      <pc:sldChg chg="addSp add del ord">
        <pc:chgData name="Chris James" userId="9856b646-34eb-43a8-9963-5bfc381666fa" providerId="ADAL" clId="{B9BD1EC2-C7A6-4820-9543-8E6E7DC11680}" dt="2021-07-19T17:46:55.281" v="2405" actId="47"/>
        <pc:sldMkLst>
          <pc:docMk/>
          <pc:sldMk cId="3049210258" sldId="3329"/>
        </pc:sldMkLst>
        <pc:picChg chg="add">
          <ac:chgData name="Chris James" userId="9856b646-34eb-43a8-9963-5bfc381666fa" providerId="ADAL" clId="{B9BD1EC2-C7A6-4820-9543-8E6E7DC11680}" dt="2021-07-15T13:28:56.788" v="289"/>
          <ac:picMkLst>
            <pc:docMk/>
            <pc:sldMk cId="3049210258" sldId="3329"/>
            <ac:picMk id="2" creationId="{D1A28CBE-AD3B-4AE1-A74D-15D02C5F16C9}"/>
          </ac:picMkLst>
        </pc:picChg>
      </pc:sldChg>
      <pc:sldChg chg="del">
        <pc:chgData name="Chris James" userId="9856b646-34eb-43a8-9963-5bfc381666fa" providerId="ADAL" clId="{B9BD1EC2-C7A6-4820-9543-8E6E7DC11680}" dt="2021-07-14T08:03:15.210" v="18" actId="47"/>
        <pc:sldMkLst>
          <pc:docMk/>
          <pc:sldMk cId="1395806355" sldId="3330"/>
        </pc:sldMkLst>
      </pc:sldChg>
      <pc:sldChg chg="modSp add mod">
        <pc:chgData name="Chris James" userId="9856b646-34eb-43a8-9963-5bfc381666fa" providerId="ADAL" clId="{B9BD1EC2-C7A6-4820-9543-8E6E7DC11680}" dt="2021-07-15T14:20:05.508" v="384" actId="20577"/>
        <pc:sldMkLst>
          <pc:docMk/>
          <pc:sldMk cId="3306197693" sldId="3330"/>
        </pc:sldMkLst>
        <pc:spChg chg="mod">
          <ac:chgData name="Chris James" userId="9856b646-34eb-43a8-9963-5bfc381666fa" providerId="ADAL" clId="{B9BD1EC2-C7A6-4820-9543-8E6E7DC11680}" dt="2021-07-15T14:20:05.508" v="384" actId="20577"/>
          <ac:spMkLst>
            <pc:docMk/>
            <pc:sldMk cId="3306197693" sldId="3330"/>
            <ac:spMk id="8" creationId="{DE0ED578-CD16-4920-AE45-15D1EB5C5A6B}"/>
          </ac:spMkLst>
        </pc:spChg>
      </pc:sldChg>
      <pc:sldChg chg="del">
        <pc:chgData name="Chris James" userId="9856b646-34eb-43a8-9963-5bfc381666fa" providerId="ADAL" clId="{B9BD1EC2-C7A6-4820-9543-8E6E7DC11680}" dt="2021-07-14T08:03:14.139" v="17" actId="47"/>
        <pc:sldMkLst>
          <pc:docMk/>
          <pc:sldMk cId="133152071" sldId="3331"/>
        </pc:sldMkLst>
      </pc:sldChg>
      <pc:sldChg chg="modSp add mod">
        <pc:chgData name="Chris James" userId="9856b646-34eb-43a8-9963-5bfc381666fa" providerId="ADAL" clId="{B9BD1EC2-C7A6-4820-9543-8E6E7DC11680}" dt="2021-07-15T14:47:25.944" v="1443" actId="1076"/>
        <pc:sldMkLst>
          <pc:docMk/>
          <pc:sldMk cId="260782887" sldId="3331"/>
        </pc:sldMkLst>
        <pc:spChg chg="mod">
          <ac:chgData name="Chris James" userId="9856b646-34eb-43a8-9963-5bfc381666fa" providerId="ADAL" clId="{B9BD1EC2-C7A6-4820-9543-8E6E7DC11680}" dt="2021-07-15T14:20:18.386" v="404" actId="20577"/>
          <ac:spMkLst>
            <pc:docMk/>
            <pc:sldMk cId="260782887" sldId="3331"/>
            <ac:spMk id="7" creationId="{34CD3200-F57E-4764-91A1-25A84F28A2AF}"/>
          </ac:spMkLst>
        </pc:spChg>
        <pc:spChg chg="mod">
          <ac:chgData name="Chris James" userId="9856b646-34eb-43a8-9963-5bfc381666fa" providerId="ADAL" clId="{B9BD1EC2-C7A6-4820-9543-8E6E7DC11680}" dt="2021-07-15T14:47:25.944" v="1443" actId="1076"/>
          <ac:spMkLst>
            <pc:docMk/>
            <pc:sldMk cId="260782887" sldId="3331"/>
            <ac:spMk id="10" creationId="{0F06C4A3-870F-4CCE-ADD4-1229DE7491F6}"/>
          </ac:spMkLst>
        </pc:spChg>
      </pc:sldChg>
      <pc:sldChg chg="add ord">
        <pc:chgData name="Chris James" userId="9856b646-34eb-43a8-9963-5bfc381666fa" providerId="ADAL" clId="{B9BD1EC2-C7A6-4820-9543-8E6E7DC11680}" dt="2021-07-15T14:30:29.752" v="969"/>
        <pc:sldMkLst>
          <pc:docMk/>
          <pc:sldMk cId="715803411" sldId="3332"/>
        </pc:sldMkLst>
      </pc:sldChg>
      <pc:sldChg chg="add del">
        <pc:chgData name="Chris James" userId="9856b646-34eb-43a8-9963-5bfc381666fa" providerId="ADAL" clId="{B9BD1EC2-C7A6-4820-9543-8E6E7DC11680}" dt="2021-07-15T14:23:56.309" v="437"/>
        <pc:sldMkLst>
          <pc:docMk/>
          <pc:sldMk cId="4133400826" sldId="3332"/>
        </pc:sldMkLst>
      </pc:sldChg>
      <pc:sldChg chg="delSp modSp add mod">
        <pc:chgData name="Chris James" userId="9856b646-34eb-43a8-9963-5bfc381666fa" providerId="ADAL" clId="{B9BD1EC2-C7A6-4820-9543-8E6E7DC11680}" dt="2021-07-15T15:26:34.819" v="1469" actId="6549"/>
        <pc:sldMkLst>
          <pc:docMk/>
          <pc:sldMk cId="2208918551" sldId="3333"/>
        </pc:sldMkLst>
        <pc:spChg chg="mod">
          <ac:chgData name="Chris James" userId="9856b646-34eb-43a8-9963-5bfc381666fa" providerId="ADAL" clId="{B9BD1EC2-C7A6-4820-9543-8E6E7DC11680}" dt="2021-07-15T14:34:34.092" v="992" actId="20577"/>
          <ac:spMkLst>
            <pc:docMk/>
            <pc:sldMk cId="2208918551" sldId="3333"/>
            <ac:spMk id="4" creationId="{D97E7749-6529-4411-BF08-08E3B0092C82}"/>
          </ac:spMkLst>
        </pc:spChg>
        <pc:spChg chg="del">
          <ac:chgData name="Chris James" userId="9856b646-34eb-43a8-9963-5bfc381666fa" providerId="ADAL" clId="{B9BD1EC2-C7A6-4820-9543-8E6E7DC11680}" dt="2021-07-15T14:36:14.652" v="1168" actId="478"/>
          <ac:spMkLst>
            <pc:docMk/>
            <pc:sldMk cId="2208918551" sldId="3333"/>
            <ac:spMk id="7" creationId="{34CD3200-F57E-4764-91A1-25A84F28A2AF}"/>
          </ac:spMkLst>
        </pc:spChg>
        <pc:spChg chg="mod">
          <ac:chgData name="Chris James" userId="9856b646-34eb-43a8-9963-5bfc381666fa" providerId="ADAL" clId="{B9BD1EC2-C7A6-4820-9543-8E6E7DC11680}" dt="2021-07-15T15:26:34.819" v="1469" actId="6549"/>
          <ac:spMkLst>
            <pc:docMk/>
            <pc:sldMk cId="2208918551" sldId="3333"/>
            <ac:spMk id="10" creationId="{0F06C4A3-870F-4CCE-ADD4-1229DE7491F6}"/>
          </ac:spMkLst>
        </pc:spChg>
      </pc:sldChg>
      <pc:sldChg chg="addSp delSp modSp add mod">
        <pc:chgData name="Chris James" userId="9856b646-34eb-43a8-9963-5bfc381666fa" providerId="ADAL" clId="{B9BD1EC2-C7A6-4820-9543-8E6E7DC11680}" dt="2021-07-15T15:27:28.595" v="1518" actId="20577"/>
        <pc:sldMkLst>
          <pc:docMk/>
          <pc:sldMk cId="3164893195" sldId="3334"/>
        </pc:sldMkLst>
        <pc:spChg chg="mod">
          <ac:chgData name="Chris James" userId="9856b646-34eb-43a8-9963-5bfc381666fa" providerId="ADAL" clId="{B9BD1EC2-C7A6-4820-9543-8E6E7DC11680}" dt="2021-07-15T15:27:28.595" v="1518" actId="20577"/>
          <ac:spMkLst>
            <pc:docMk/>
            <pc:sldMk cId="3164893195" sldId="3334"/>
            <ac:spMk id="10" creationId="{0F06C4A3-870F-4CCE-ADD4-1229DE7491F6}"/>
          </ac:spMkLst>
        </pc:spChg>
        <pc:picChg chg="add mod">
          <ac:chgData name="Chris James" userId="9856b646-34eb-43a8-9963-5bfc381666fa" providerId="ADAL" clId="{B9BD1EC2-C7A6-4820-9543-8E6E7DC11680}" dt="2021-07-15T14:40:25.642" v="1308" actId="1076"/>
          <ac:picMkLst>
            <pc:docMk/>
            <pc:sldMk cId="3164893195" sldId="3334"/>
            <ac:picMk id="6" creationId="{A66ABFD2-B89B-43BD-9796-0CD8164950BA}"/>
          </ac:picMkLst>
        </pc:picChg>
        <pc:picChg chg="del">
          <ac:chgData name="Chris James" userId="9856b646-34eb-43a8-9963-5bfc381666fa" providerId="ADAL" clId="{B9BD1EC2-C7A6-4820-9543-8E6E7DC11680}" dt="2021-07-15T14:38:40.442" v="1277" actId="478"/>
          <ac:picMkLst>
            <pc:docMk/>
            <pc:sldMk cId="3164893195" sldId="3334"/>
            <ac:picMk id="8" creationId="{3346E58D-FB86-4A2C-A202-B0BB223C60B8}"/>
          </ac:picMkLst>
        </pc:picChg>
        <pc:picChg chg="add del mod">
          <ac:chgData name="Chris James" userId="9856b646-34eb-43a8-9963-5bfc381666fa" providerId="ADAL" clId="{B9BD1EC2-C7A6-4820-9543-8E6E7DC11680}" dt="2021-07-15T14:39:46.448" v="1294" actId="478"/>
          <ac:picMkLst>
            <pc:docMk/>
            <pc:sldMk cId="3164893195" sldId="3334"/>
            <ac:picMk id="9" creationId="{FE6323C0-9F1E-4CD5-B3B3-0A4211013DCE}"/>
          </ac:picMkLst>
        </pc:picChg>
      </pc:sldChg>
      <pc:sldChg chg="delSp modSp add del mod ord">
        <pc:chgData name="Chris James" userId="9856b646-34eb-43a8-9963-5bfc381666fa" providerId="ADAL" clId="{B9BD1EC2-C7A6-4820-9543-8E6E7DC11680}" dt="2021-07-15T15:27:21.536" v="1507" actId="20577"/>
        <pc:sldMkLst>
          <pc:docMk/>
          <pc:sldMk cId="1624381444" sldId="3335"/>
        </pc:sldMkLst>
        <pc:spChg chg="mod">
          <ac:chgData name="Chris James" userId="9856b646-34eb-43a8-9963-5bfc381666fa" providerId="ADAL" clId="{B9BD1EC2-C7A6-4820-9543-8E6E7DC11680}" dt="2021-07-15T15:27:21.536" v="1507" actId="20577"/>
          <ac:spMkLst>
            <pc:docMk/>
            <pc:sldMk cId="1624381444" sldId="3335"/>
            <ac:spMk id="10" creationId="{0F06C4A3-870F-4CCE-ADD4-1229DE7491F6}"/>
          </ac:spMkLst>
        </pc:spChg>
        <pc:picChg chg="del">
          <ac:chgData name="Chris James" userId="9856b646-34eb-43a8-9963-5bfc381666fa" providerId="ADAL" clId="{B9BD1EC2-C7A6-4820-9543-8E6E7DC11680}" dt="2021-07-15T14:40:04.654" v="1298" actId="478"/>
          <ac:picMkLst>
            <pc:docMk/>
            <pc:sldMk cId="1624381444" sldId="3335"/>
            <ac:picMk id="6" creationId="{A66ABFD2-B89B-43BD-9796-0CD8164950BA}"/>
          </ac:picMkLst>
        </pc:picChg>
        <pc:picChg chg="mod">
          <ac:chgData name="Chris James" userId="9856b646-34eb-43a8-9963-5bfc381666fa" providerId="ADAL" clId="{B9BD1EC2-C7A6-4820-9543-8E6E7DC11680}" dt="2021-07-15T14:40:14.696" v="1303" actId="1076"/>
          <ac:picMkLst>
            <pc:docMk/>
            <pc:sldMk cId="1624381444" sldId="3335"/>
            <ac:picMk id="9" creationId="{FE6323C0-9F1E-4CD5-B3B3-0A4211013DCE}"/>
          </ac:picMkLst>
        </pc:picChg>
      </pc:sldChg>
      <pc:sldChg chg="modSp add mod">
        <pc:chgData name="Chris James" userId="9856b646-34eb-43a8-9963-5bfc381666fa" providerId="ADAL" clId="{B9BD1EC2-C7A6-4820-9543-8E6E7DC11680}" dt="2021-07-15T14:42:44.800" v="1396" actId="5793"/>
        <pc:sldMkLst>
          <pc:docMk/>
          <pc:sldMk cId="4281169124" sldId="3336"/>
        </pc:sldMkLst>
        <pc:spChg chg="mod">
          <ac:chgData name="Chris James" userId="9856b646-34eb-43a8-9963-5bfc381666fa" providerId="ADAL" clId="{B9BD1EC2-C7A6-4820-9543-8E6E7DC11680}" dt="2021-07-15T14:42:44.800" v="1396" actId="5793"/>
          <ac:spMkLst>
            <pc:docMk/>
            <pc:sldMk cId="4281169124" sldId="3336"/>
            <ac:spMk id="10" creationId="{0F06C4A3-870F-4CCE-ADD4-1229DE7491F6}"/>
          </ac:spMkLst>
        </pc:spChg>
      </pc:sldChg>
      <pc:sldChg chg="addSp delSp modSp add mod">
        <pc:chgData name="Chris James" userId="9856b646-34eb-43a8-9963-5bfc381666fa" providerId="ADAL" clId="{B9BD1EC2-C7A6-4820-9543-8E6E7DC11680}" dt="2021-07-15T15:26:56.592" v="1488" actId="20577"/>
        <pc:sldMkLst>
          <pc:docMk/>
          <pc:sldMk cId="3172294528" sldId="3337"/>
        </pc:sldMkLst>
        <pc:spChg chg="mod">
          <ac:chgData name="Chris James" userId="9856b646-34eb-43a8-9963-5bfc381666fa" providerId="ADAL" clId="{B9BD1EC2-C7A6-4820-9543-8E6E7DC11680}" dt="2021-07-15T15:26:56.592" v="1488" actId="20577"/>
          <ac:spMkLst>
            <pc:docMk/>
            <pc:sldMk cId="3172294528" sldId="3337"/>
            <ac:spMk id="10" creationId="{0F06C4A3-870F-4CCE-ADD4-1229DE7491F6}"/>
          </ac:spMkLst>
        </pc:spChg>
        <pc:picChg chg="del">
          <ac:chgData name="Chris James" userId="9856b646-34eb-43a8-9963-5bfc381666fa" providerId="ADAL" clId="{B9BD1EC2-C7A6-4820-9543-8E6E7DC11680}" dt="2021-07-15T14:43:48.673" v="1398" actId="478"/>
          <ac:picMkLst>
            <pc:docMk/>
            <pc:sldMk cId="3172294528" sldId="3337"/>
            <ac:picMk id="8" creationId="{3346E58D-FB86-4A2C-A202-B0BB223C60B8}"/>
          </ac:picMkLst>
        </pc:picChg>
        <pc:picChg chg="add mod">
          <ac:chgData name="Chris James" userId="9856b646-34eb-43a8-9963-5bfc381666fa" providerId="ADAL" clId="{B9BD1EC2-C7A6-4820-9543-8E6E7DC11680}" dt="2021-07-15T14:44:11.549" v="1401" actId="14100"/>
          <ac:picMkLst>
            <pc:docMk/>
            <pc:sldMk cId="3172294528" sldId="3337"/>
            <ac:picMk id="1026" creationId="{C1C97382-C9A9-4E3B-8536-7746CC5AC92F}"/>
          </ac:picMkLst>
        </pc:picChg>
      </pc:sldChg>
      <pc:sldChg chg="addSp delSp modSp add mod ord">
        <pc:chgData name="Chris James" userId="9856b646-34eb-43a8-9963-5bfc381666fa" providerId="ADAL" clId="{B9BD1EC2-C7A6-4820-9543-8E6E7DC11680}" dt="2021-07-15T15:58:41.224" v="2042" actId="20577"/>
        <pc:sldMkLst>
          <pc:docMk/>
          <pc:sldMk cId="1046914039" sldId="3338"/>
        </pc:sldMkLst>
        <pc:spChg chg="add mod">
          <ac:chgData name="Chris James" userId="9856b646-34eb-43a8-9963-5bfc381666fa" providerId="ADAL" clId="{B9BD1EC2-C7A6-4820-9543-8E6E7DC11680}" dt="2021-07-15T15:51:39.479" v="1703" actId="20577"/>
          <ac:spMkLst>
            <pc:docMk/>
            <pc:sldMk cId="1046914039" sldId="3338"/>
            <ac:spMk id="5" creationId="{7A323FC3-0B97-41C2-B57D-D6908D63CF8A}"/>
          </ac:spMkLst>
        </pc:spChg>
        <pc:spChg chg="add mod">
          <ac:chgData name="Chris James" userId="9856b646-34eb-43a8-9963-5bfc381666fa" providerId="ADAL" clId="{B9BD1EC2-C7A6-4820-9543-8E6E7DC11680}" dt="2021-07-15T15:58:41.224" v="2042" actId="20577"/>
          <ac:spMkLst>
            <pc:docMk/>
            <pc:sldMk cId="1046914039" sldId="3338"/>
            <ac:spMk id="6" creationId="{3170161F-B9C6-4462-88C2-90CDED4760C8}"/>
          </ac:spMkLst>
        </pc:spChg>
        <pc:spChg chg="add mod">
          <ac:chgData name="Chris James" userId="9856b646-34eb-43a8-9963-5bfc381666fa" providerId="ADAL" clId="{B9BD1EC2-C7A6-4820-9543-8E6E7DC11680}" dt="2021-07-15T15:58:05.322" v="1981" actId="1076"/>
          <ac:spMkLst>
            <pc:docMk/>
            <pc:sldMk cId="1046914039" sldId="3338"/>
            <ac:spMk id="8" creationId="{5D023373-E396-4DAF-A89B-CBAC1828150A}"/>
          </ac:spMkLst>
        </pc:spChg>
        <pc:spChg chg="add mod">
          <ac:chgData name="Chris James" userId="9856b646-34eb-43a8-9963-5bfc381666fa" providerId="ADAL" clId="{B9BD1EC2-C7A6-4820-9543-8E6E7DC11680}" dt="2021-07-15T15:57:51.155" v="1979" actId="1076"/>
          <ac:spMkLst>
            <pc:docMk/>
            <pc:sldMk cId="1046914039" sldId="3338"/>
            <ac:spMk id="9" creationId="{06A14A9A-3C5E-4844-983C-9B090A019A6C}"/>
          </ac:spMkLst>
        </pc:spChg>
        <pc:spChg chg="add mod">
          <ac:chgData name="Chris James" userId="9856b646-34eb-43a8-9963-5bfc381666fa" providerId="ADAL" clId="{B9BD1EC2-C7A6-4820-9543-8E6E7DC11680}" dt="2021-07-15T15:57:43.066" v="1977" actId="20577"/>
          <ac:spMkLst>
            <pc:docMk/>
            <pc:sldMk cId="1046914039" sldId="3338"/>
            <ac:spMk id="10" creationId="{3621C19B-AC28-4561-899E-8E5AA69A6AEB}"/>
          </ac:spMkLst>
        </pc:spChg>
        <pc:spChg chg="mod">
          <ac:chgData name="Chris James" userId="9856b646-34eb-43a8-9963-5bfc381666fa" providerId="ADAL" clId="{B9BD1EC2-C7A6-4820-9543-8E6E7DC11680}" dt="2021-07-15T14:47:13.962" v="1441" actId="20577"/>
          <ac:spMkLst>
            <pc:docMk/>
            <pc:sldMk cId="1046914039" sldId="3338"/>
            <ac:spMk id="11" creationId="{369F413F-E3B2-4C75-BE4C-B553B43279A0}"/>
          </ac:spMkLst>
        </pc:spChg>
        <pc:picChg chg="del">
          <ac:chgData name="Chris James" userId="9856b646-34eb-43a8-9963-5bfc381666fa" providerId="ADAL" clId="{B9BD1EC2-C7A6-4820-9543-8E6E7DC11680}" dt="2021-07-15T14:46:56.920" v="1407" actId="478"/>
          <ac:picMkLst>
            <pc:docMk/>
            <pc:sldMk cId="1046914039" sldId="3338"/>
            <ac:picMk id="2" creationId="{6252893C-F5A6-49E3-A02A-D9EF6E92C0C8}"/>
          </ac:picMkLst>
        </pc:picChg>
        <pc:picChg chg="del">
          <ac:chgData name="Chris James" userId="9856b646-34eb-43a8-9963-5bfc381666fa" providerId="ADAL" clId="{B9BD1EC2-C7A6-4820-9543-8E6E7DC11680}" dt="2021-07-15T14:47:17.789" v="1442" actId="478"/>
          <ac:picMkLst>
            <pc:docMk/>
            <pc:sldMk cId="1046914039" sldId="3338"/>
            <ac:picMk id="3" creationId="{E66005B3-CC02-494C-BDDC-DA7F89567AD0}"/>
          </ac:picMkLst>
        </pc:picChg>
        <pc:picChg chg="add mod">
          <ac:chgData name="Chris James" userId="9856b646-34eb-43a8-9963-5bfc381666fa" providerId="ADAL" clId="{B9BD1EC2-C7A6-4820-9543-8E6E7DC11680}" dt="2021-07-15T15:54:15.357" v="1706" actId="1076"/>
          <ac:picMkLst>
            <pc:docMk/>
            <pc:sldMk cId="1046914039" sldId="3338"/>
            <ac:picMk id="4" creationId="{E7AD671C-D527-4027-9A93-0D54D2BFE7B5}"/>
          </ac:picMkLst>
        </pc:picChg>
      </pc:sldChg>
      <pc:sldChg chg="delSp modSp add mod">
        <pc:chgData name="Chris James" userId="9856b646-34eb-43a8-9963-5bfc381666fa" providerId="ADAL" clId="{B9BD1EC2-C7A6-4820-9543-8E6E7DC11680}" dt="2021-07-15T16:19:58.988" v="2378" actId="20577"/>
        <pc:sldMkLst>
          <pc:docMk/>
          <pc:sldMk cId="3913807325" sldId="3339"/>
        </pc:sldMkLst>
        <pc:spChg chg="mod">
          <ac:chgData name="Chris James" userId="9856b646-34eb-43a8-9963-5bfc381666fa" providerId="ADAL" clId="{B9BD1EC2-C7A6-4820-9543-8E6E7DC11680}" dt="2021-07-15T16:19:58.988" v="2378" actId="20577"/>
          <ac:spMkLst>
            <pc:docMk/>
            <pc:sldMk cId="3913807325" sldId="3339"/>
            <ac:spMk id="4" creationId="{D97E7749-6529-4411-BF08-08E3B0092C82}"/>
          </ac:spMkLst>
        </pc:spChg>
        <pc:spChg chg="mod">
          <ac:chgData name="Chris James" userId="9856b646-34eb-43a8-9963-5bfc381666fa" providerId="ADAL" clId="{B9BD1EC2-C7A6-4820-9543-8E6E7DC11680}" dt="2021-07-15T16:15:48.137" v="2083" actId="20577"/>
          <ac:spMkLst>
            <pc:docMk/>
            <pc:sldMk cId="3913807325" sldId="3339"/>
            <ac:spMk id="5" creationId="{5CAA58F2-E1CB-477B-8E43-149A58435825}"/>
          </ac:spMkLst>
        </pc:spChg>
        <pc:spChg chg="mod">
          <ac:chgData name="Chris James" userId="9856b646-34eb-43a8-9963-5bfc381666fa" providerId="ADAL" clId="{B9BD1EC2-C7A6-4820-9543-8E6E7DC11680}" dt="2021-07-15T16:18:42.241" v="2228" actId="1076"/>
          <ac:spMkLst>
            <pc:docMk/>
            <pc:sldMk cId="3913807325" sldId="3339"/>
            <ac:spMk id="10" creationId="{0F06C4A3-870F-4CCE-ADD4-1229DE7491F6}"/>
          </ac:spMkLst>
        </pc:spChg>
        <pc:picChg chg="del">
          <ac:chgData name="Chris James" userId="9856b646-34eb-43a8-9963-5bfc381666fa" providerId="ADAL" clId="{B9BD1EC2-C7A6-4820-9543-8E6E7DC11680}" dt="2021-07-15T16:15:39.520" v="2078" actId="478"/>
          <ac:picMkLst>
            <pc:docMk/>
            <pc:sldMk cId="3913807325" sldId="3339"/>
            <ac:picMk id="6" creationId="{A66ABFD2-B89B-43BD-9796-0CD8164950BA}"/>
          </ac:picMkLst>
        </pc:picChg>
      </pc:sldChg>
    </pc:docChg>
  </pc:docChgLst>
  <pc:docChgLst>
    <pc:chgData name="Chris James" userId="9856b646-34eb-43a8-9963-5bfc381666fa" providerId="ADAL" clId="{495F8CD7-6148-4D94-BB32-0110A7B3AA40}"/>
    <pc:docChg chg="addSld delSld modSld sldOrd modSection">
      <pc:chgData name="Chris James" userId="9856b646-34eb-43a8-9963-5bfc381666fa" providerId="ADAL" clId="{495F8CD7-6148-4D94-BB32-0110A7B3AA40}" dt="2021-06-28T13:41:17.563" v="12" actId="47"/>
      <pc:docMkLst>
        <pc:docMk/>
      </pc:docMkLst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3641086799" sldId="257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1184843393" sldId="258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289662483" sldId="259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648255777" sldId="2026"/>
        </pc:sldMkLst>
      </pc:sldChg>
      <pc:sldChg chg="modSp mod">
        <pc:chgData name="Chris James" userId="9856b646-34eb-43a8-9963-5bfc381666fa" providerId="ADAL" clId="{495F8CD7-6148-4D94-BB32-0110A7B3AA40}" dt="2021-06-28T13:39:42.392" v="2" actId="6549"/>
        <pc:sldMkLst>
          <pc:docMk/>
          <pc:sldMk cId="3031936584" sldId="2154"/>
        </pc:sldMkLst>
        <pc:spChg chg="mod">
          <ac:chgData name="Chris James" userId="9856b646-34eb-43a8-9963-5bfc381666fa" providerId="ADAL" clId="{495F8CD7-6148-4D94-BB32-0110A7B3AA40}" dt="2021-06-28T13:39:42.392" v="2" actId="6549"/>
          <ac:spMkLst>
            <pc:docMk/>
            <pc:sldMk cId="3031936584" sldId="2154"/>
            <ac:spMk id="5" creationId="{187C52A2-40BA-4CA5-ABDD-9CAEF143FEAA}"/>
          </ac:spMkLst>
        </pc:spChg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3874953167" sldId="3270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813105653" sldId="3305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1497114657" sldId="3306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1750111822" sldId="3307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4144632571" sldId="3308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1646332380" sldId="3309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3048206067" sldId="3310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309580521" sldId="3311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2220662837" sldId="3312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836117641" sldId="3313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2710835937" sldId="3314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1060557322" sldId="3315"/>
        </pc:sldMkLst>
      </pc:sldChg>
      <pc:sldChg chg="del">
        <pc:chgData name="Chris James" userId="9856b646-34eb-43a8-9963-5bfc381666fa" providerId="ADAL" clId="{495F8CD7-6148-4D94-BB32-0110A7B3AA40}" dt="2021-06-28T13:39:59.248" v="3" actId="47"/>
        <pc:sldMkLst>
          <pc:docMk/>
          <pc:sldMk cId="2229522363" sldId="3316"/>
        </pc:sldMkLst>
      </pc:sldChg>
      <pc:sldChg chg="add del">
        <pc:chgData name="Chris James" userId="9856b646-34eb-43a8-9963-5bfc381666fa" providerId="ADAL" clId="{495F8CD7-6148-4D94-BB32-0110A7B3AA40}" dt="2021-06-28T13:41:17.563" v="12" actId="47"/>
        <pc:sldMkLst>
          <pc:docMk/>
          <pc:sldMk cId="1435484062" sldId="3323"/>
        </pc:sldMkLst>
      </pc:sldChg>
      <pc:sldChg chg="add ord">
        <pc:chgData name="Chris James" userId="9856b646-34eb-43a8-9963-5bfc381666fa" providerId="ADAL" clId="{495F8CD7-6148-4D94-BB32-0110A7B3AA40}" dt="2021-06-28T13:41:16.080" v="11"/>
        <pc:sldMkLst>
          <pc:docMk/>
          <pc:sldMk cId="882668654" sldId="3324"/>
        </pc:sldMkLst>
      </pc:sldChg>
      <pc:sldChg chg="add del">
        <pc:chgData name="Chris James" userId="9856b646-34eb-43a8-9963-5bfc381666fa" providerId="ADAL" clId="{495F8CD7-6148-4D94-BB32-0110A7B3AA40}" dt="2021-06-28T13:40:56.347" v="8" actId="47"/>
        <pc:sldMkLst>
          <pc:docMk/>
          <pc:sldMk cId="950398674" sldId="3324"/>
        </pc:sldMkLst>
      </pc:sldChg>
      <pc:sldChg chg="add del">
        <pc:chgData name="Chris James" userId="9856b646-34eb-43a8-9963-5bfc381666fa" providerId="ADAL" clId="{495F8CD7-6148-4D94-BB32-0110A7B3AA40}" dt="2021-06-28T13:40:54.479" v="7" actId="47"/>
        <pc:sldMkLst>
          <pc:docMk/>
          <pc:sldMk cId="2235786708" sldId="3325"/>
        </pc:sldMkLst>
      </pc:sldChg>
      <pc:sldMasterChg chg="delSldLayout">
        <pc:chgData name="Chris James" userId="9856b646-34eb-43a8-9963-5bfc381666fa" providerId="ADAL" clId="{495F8CD7-6148-4D94-BB32-0110A7B3AA40}" dt="2021-06-28T13:39:59.248" v="3" actId="47"/>
        <pc:sldMasterMkLst>
          <pc:docMk/>
          <pc:sldMasterMk cId="851498869" sldId="2147483829"/>
        </pc:sldMasterMkLst>
        <pc:sldLayoutChg chg="del">
          <pc:chgData name="Chris James" userId="9856b646-34eb-43a8-9963-5bfc381666fa" providerId="ADAL" clId="{495F8CD7-6148-4D94-BB32-0110A7B3AA40}" dt="2021-06-28T13:39:59.248" v="3" actId="47"/>
          <pc:sldLayoutMkLst>
            <pc:docMk/>
            <pc:sldMasterMk cId="851498869" sldId="2147483829"/>
            <pc:sldLayoutMk cId="661361240" sldId="2147483960"/>
          </pc:sldLayoutMkLst>
        </pc:sldLayoutChg>
        <pc:sldLayoutChg chg="del">
          <pc:chgData name="Chris James" userId="9856b646-34eb-43a8-9963-5bfc381666fa" providerId="ADAL" clId="{495F8CD7-6148-4D94-BB32-0110A7B3AA40}" dt="2021-06-28T13:39:59.248" v="3" actId="47"/>
          <pc:sldLayoutMkLst>
            <pc:docMk/>
            <pc:sldMasterMk cId="851498869" sldId="2147483829"/>
            <pc:sldLayoutMk cId="2968935410" sldId="2147483961"/>
          </pc:sldLayoutMkLst>
        </pc:sldLayoutChg>
      </pc:sldMasterChg>
      <pc:sldMasterChg chg="delSldLayout">
        <pc:chgData name="Chris James" userId="9856b646-34eb-43a8-9963-5bfc381666fa" providerId="ADAL" clId="{495F8CD7-6148-4D94-BB32-0110A7B3AA40}" dt="2021-06-28T13:39:59.248" v="3" actId="47"/>
        <pc:sldMasterMkLst>
          <pc:docMk/>
          <pc:sldMasterMk cId="776731320" sldId="2147483912"/>
        </pc:sldMasterMkLst>
        <pc:sldLayoutChg chg="del">
          <pc:chgData name="Chris James" userId="9856b646-34eb-43a8-9963-5bfc381666fa" providerId="ADAL" clId="{495F8CD7-6148-4D94-BB32-0110A7B3AA40}" dt="2021-06-28T13:39:59.248" v="3" actId="47"/>
          <pc:sldLayoutMkLst>
            <pc:docMk/>
            <pc:sldMasterMk cId="776731320" sldId="2147483912"/>
            <pc:sldLayoutMk cId="1194983880" sldId="2147483962"/>
          </pc:sldLayoutMkLst>
        </pc:sldLayoutChg>
      </pc:sldMasterChg>
    </pc:docChg>
  </pc:docChgLst>
  <pc:docChgLst>
    <pc:chgData name="Chris James" userId="9856b646-34eb-43a8-9963-5bfc381666fa" providerId="ADAL" clId="{6C25D6E6-713F-43D4-9C61-AAF0314B6B21}"/>
    <pc:docChg chg="undo custSel addSld delSld modSld modSection">
      <pc:chgData name="Chris James" userId="9856b646-34eb-43a8-9963-5bfc381666fa" providerId="ADAL" clId="{6C25D6E6-713F-43D4-9C61-AAF0314B6B21}" dt="2021-07-01T14:41:37.002" v="729" actId="47"/>
      <pc:docMkLst>
        <pc:docMk/>
      </pc:docMkLst>
      <pc:sldChg chg="del">
        <pc:chgData name="Chris James" userId="9856b646-34eb-43a8-9963-5bfc381666fa" providerId="ADAL" clId="{6C25D6E6-713F-43D4-9C61-AAF0314B6B21}" dt="2021-07-01T13:55:04.318" v="372" actId="47"/>
        <pc:sldMkLst>
          <pc:docMk/>
          <pc:sldMk cId="2990581183" sldId="3317"/>
        </pc:sldMkLst>
      </pc:sldChg>
      <pc:sldChg chg="addSp delSp modSp mod">
        <pc:chgData name="Chris James" userId="9856b646-34eb-43a8-9963-5bfc381666fa" providerId="ADAL" clId="{6C25D6E6-713F-43D4-9C61-AAF0314B6B21}" dt="2021-07-01T13:47:04.119" v="279" actId="1076"/>
        <pc:sldMkLst>
          <pc:docMk/>
          <pc:sldMk cId="2921478250" sldId="3318"/>
        </pc:sldMkLst>
        <pc:spChg chg="del mod">
          <ac:chgData name="Chris James" userId="9856b646-34eb-43a8-9963-5bfc381666fa" providerId="ADAL" clId="{6C25D6E6-713F-43D4-9C61-AAF0314B6B21}" dt="2021-07-01T11:27:54.932" v="2" actId="478"/>
          <ac:spMkLst>
            <pc:docMk/>
            <pc:sldMk cId="2921478250" sldId="3318"/>
            <ac:spMk id="2" creationId="{61FBB190-AA6C-4664-8674-FDD5324D7D88}"/>
          </ac:spMkLst>
        </pc:spChg>
        <pc:spChg chg="mod">
          <ac:chgData name="Chris James" userId="9856b646-34eb-43a8-9963-5bfc381666fa" providerId="ADAL" clId="{6C25D6E6-713F-43D4-9C61-AAF0314B6B21}" dt="2021-07-01T11:31:23.773" v="28" actId="20577"/>
          <ac:spMkLst>
            <pc:docMk/>
            <pc:sldMk cId="2921478250" sldId="3318"/>
            <ac:spMk id="3" creationId="{C78980E2-23FB-497E-99DD-C37EB70FB863}"/>
          </ac:spMkLst>
        </pc:spChg>
        <pc:spChg chg="add mod">
          <ac:chgData name="Chris James" userId="9856b646-34eb-43a8-9963-5bfc381666fa" providerId="ADAL" clId="{6C25D6E6-713F-43D4-9C61-AAF0314B6B21}" dt="2021-07-01T11:32:47.722" v="49" actId="1036"/>
          <ac:spMkLst>
            <pc:docMk/>
            <pc:sldMk cId="2921478250" sldId="3318"/>
            <ac:spMk id="5" creationId="{C0D1BBB4-2A68-4DF9-81C7-E9321850301C}"/>
          </ac:spMkLst>
        </pc:spChg>
        <pc:spChg chg="add mod">
          <ac:chgData name="Chris James" userId="9856b646-34eb-43a8-9963-5bfc381666fa" providerId="ADAL" clId="{6C25D6E6-713F-43D4-9C61-AAF0314B6B21}" dt="2021-07-01T11:35:18.082" v="139" actId="1076"/>
          <ac:spMkLst>
            <pc:docMk/>
            <pc:sldMk cId="2921478250" sldId="3318"/>
            <ac:spMk id="6" creationId="{45551863-245B-46BC-A068-6BF23406CF97}"/>
          </ac:spMkLst>
        </pc:spChg>
        <pc:spChg chg="add mod">
          <ac:chgData name="Chris James" userId="9856b646-34eb-43a8-9963-5bfc381666fa" providerId="ADAL" clId="{6C25D6E6-713F-43D4-9C61-AAF0314B6B21}" dt="2021-07-01T11:35:04.775" v="138" actId="113"/>
          <ac:spMkLst>
            <pc:docMk/>
            <pc:sldMk cId="2921478250" sldId="3318"/>
            <ac:spMk id="7" creationId="{9DED1FAD-C8F4-4AC9-9CB2-81629F1080DA}"/>
          </ac:spMkLst>
        </pc:spChg>
        <pc:spChg chg="add mod">
          <ac:chgData name="Chris James" userId="9856b646-34eb-43a8-9963-5bfc381666fa" providerId="ADAL" clId="{6C25D6E6-713F-43D4-9C61-AAF0314B6B21}" dt="2021-07-01T13:46:17.071" v="222" actId="1036"/>
          <ac:spMkLst>
            <pc:docMk/>
            <pc:sldMk cId="2921478250" sldId="3318"/>
            <ac:spMk id="8" creationId="{3B31441F-CBB4-4BE5-91F0-FBD80FD7C33C}"/>
          </ac:spMkLst>
        </pc:spChg>
        <pc:spChg chg="add mod">
          <ac:chgData name="Chris James" userId="9856b646-34eb-43a8-9963-5bfc381666fa" providerId="ADAL" clId="{6C25D6E6-713F-43D4-9C61-AAF0314B6B21}" dt="2021-07-01T13:46:40.423" v="273" actId="1076"/>
          <ac:spMkLst>
            <pc:docMk/>
            <pc:sldMk cId="2921478250" sldId="3318"/>
            <ac:spMk id="9" creationId="{14EA56E2-1827-4410-8AD1-8A339690726A}"/>
          </ac:spMkLst>
        </pc:spChg>
        <pc:spChg chg="add mod">
          <ac:chgData name="Chris James" userId="9856b646-34eb-43a8-9963-5bfc381666fa" providerId="ADAL" clId="{6C25D6E6-713F-43D4-9C61-AAF0314B6B21}" dt="2021-07-01T13:47:04.119" v="279" actId="1076"/>
          <ac:spMkLst>
            <pc:docMk/>
            <pc:sldMk cId="2921478250" sldId="3318"/>
            <ac:spMk id="10" creationId="{826D3268-BD7F-4D7F-920C-4C27CDD7AD2F}"/>
          </ac:spMkLst>
        </pc:spChg>
        <pc:picChg chg="add mod">
          <ac:chgData name="Chris James" userId="9856b646-34eb-43a8-9963-5bfc381666fa" providerId="ADAL" clId="{6C25D6E6-713F-43D4-9C61-AAF0314B6B21}" dt="2021-07-01T13:46:51.411" v="276" actId="1076"/>
          <ac:picMkLst>
            <pc:docMk/>
            <pc:sldMk cId="2921478250" sldId="3318"/>
            <ac:picMk id="4" creationId="{B67EB055-AAE5-4C39-B303-9F56E8AA4B6F}"/>
          </ac:picMkLst>
        </pc:picChg>
      </pc:sldChg>
      <pc:sldChg chg="del">
        <pc:chgData name="Chris James" userId="9856b646-34eb-43a8-9963-5bfc381666fa" providerId="ADAL" clId="{6C25D6E6-713F-43D4-9C61-AAF0314B6B21}" dt="2021-07-01T13:55:05.346" v="373" actId="47"/>
        <pc:sldMkLst>
          <pc:docMk/>
          <pc:sldMk cId="2272157941" sldId="3319"/>
        </pc:sldMkLst>
      </pc:sldChg>
      <pc:sldChg chg="del">
        <pc:chgData name="Chris James" userId="9856b646-34eb-43a8-9963-5bfc381666fa" providerId="ADAL" clId="{6C25D6E6-713F-43D4-9C61-AAF0314B6B21}" dt="2021-07-01T14:41:37.002" v="729" actId="47"/>
        <pc:sldMkLst>
          <pc:docMk/>
          <pc:sldMk cId="3768226520" sldId="3320"/>
        </pc:sldMkLst>
      </pc:sldChg>
      <pc:sldChg chg="del">
        <pc:chgData name="Chris James" userId="9856b646-34eb-43a8-9963-5bfc381666fa" providerId="ADAL" clId="{6C25D6E6-713F-43D4-9C61-AAF0314B6B21}" dt="2021-07-01T14:41:27.157" v="727" actId="47"/>
        <pc:sldMkLst>
          <pc:docMk/>
          <pc:sldMk cId="3359039776" sldId="3321"/>
        </pc:sldMkLst>
      </pc:sldChg>
      <pc:sldChg chg="del">
        <pc:chgData name="Chris James" userId="9856b646-34eb-43a8-9963-5bfc381666fa" providerId="ADAL" clId="{6C25D6E6-713F-43D4-9C61-AAF0314B6B21}" dt="2021-07-01T14:41:32.149" v="728" actId="47"/>
        <pc:sldMkLst>
          <pc:docMk/>
          <pc:sldMk cId="2676279308" sldId="3322"/>
        </pc:sldMkLst>
      </pc:sldChg>
      <pc:sldChg chg="addSp delSp modSp add mod">
        <pc:chgData name="Chris James" userId="9856b646-34eb-43a8-9963-5bfc381666fa" providerId="ADAL" clId="{6C25D6E6-713F-43D4-9C61-AAF0314B6B21}" dt="2021-07-01T13:47:47.560" v="287" actId="1076"/>
        <pc:sldMkLst>
          <pc:docMk/>
          <pc:sldMk cId="2939279948" sldId="3325"/>
        </pc:sldMkLst>
        <pc:spChg chg="mod">
          <ac:chgData name="Chris James" userId="9856b646-34eb-43a8-9963-5bfc381666fa" providerId="ADAL" clId="{6C25D6E6-713F-43D4-9C61-AAF0314B6B21}" dt="2021-07-01T11:39:18.402" v="160" actId="1076"/>
          <ac:spMkLst>
            <pc:docMk/>
            <pc:sldMk cId="2939279948" sldId="3325"/>
            <ac:spMk id="5" creationId="{C0D1BBB4-2A68-4DF9-81C7-E9321850301C}"/>
          </ac:spMkLst>
        </pc:spChg>
        <pc:spChg chg="mod">
          <ac:chgData name="Chris James" userId="9856b646-34eb-43a8-9963-5bfc381666fa" providerId="ADAL" clId="{6C25D6E6-713F-43D4-9C61-AAF0314B6B21}" dt="2021-07-01T11:39:31.688" v="161" actId="1076"/>
          <ac:spMkLst>
            <pc:docMk/>
            <pc:sldMk cId="2939279948" sldId="3325"/>
            <ac:spMk id="6" creationId="{45551863-245B-46BC-A068-6BF23406CF97}"/>
          </ac:spMkLst>
        </pc:spChg>
        <pc:spChg chg="mod">
          <ac:chgData name="Chris James" userId="9856b646-34eb-43a8-9963-5bfc381666fa" providerId="ADAL" clId="{6C25D6E6-713F-43D4-9C61-AAF0314B6B21}" dt="2021-07-01T11:39:44.707" v="166" actId="20577"/>
          <ac:spMkLst>
            <pc:docMk/>
            <pc:sldMk cId="2939279948" sldId="3325"/>
            <ac:spMk id="7" creationId="{9DED1FAD-C8F4-4AC9-9CB2-81629F1080DA}"/>
          </ac:spMkLst>
        </pc:spChg>
        <pc:spChg chg="add mod">
          <ac:chgData name="Chris James" userId="9856b646-34eb-43a8-9963-5bfc381666fa" providerId="ADAL" clId="{6C25D6E6-713F-43D4-9C61-AAF0314B6B21}" dt="2021-07-01T13:47:47.560" v="287" actId="1076"/>
          <ac:spMkLst>
            <pc:docMk/>
            <pc:sldMk cId="2939279948" sldId="3325"/>
            <ac:spMk id="8" creationId="{2D4753FF-3A57-4645-8D6C-2AD3FD20E7F9}"/>
          </ac:spMkLst>
        </pc:spChg>
        <pc:spChg chg="add mod">
          <ac:chgData name="Chris James" userId="9856b646-34eb-43a8-9963-5bfc381666fa" providerId="ADAL" clId="{6C25D6E6-713F-43D4-9C61-AAF0314B6B21}" dt="2021-07-01T13:47:28.489" v="281" actId="1076"/>
          <ac:spMkLst>
            <pc:docMk/>
            <pc:sldMk cId="2939279948" sldId="3325"/>
            <ac:spMk id="9" creationId="{1A925A9F-82C5-4D94-BB2A-B50B97479AF7}"/>
          </ac:spMkLst>
        </pc:spChg>
        <pc:spChg chg="add mod">
          <ac:chgData name="Chris James" userId="9856b646-34eb-43a8-9963-5bfc381666fa" providerId="ADAL" clId="{6C25D6E6-713F-43D4-9C61-AAF0314B6B21}" dt="2021-07-01T13:47:32.943" v="282" actId="1076"/>
          <ac:spMkLst>
            <pc:docMk/>
            <pc:sldMk cId="2939279948" sldId="3325"/>
            <ac:spMk id="10" creationId="{5926A330-C91E-46D2-B8AF-2A7F0112DDAF}"/>
          </ac:spMkLst>
        </pc:spChg>
        <pc:picChg chg="add mod ord">
          <ac:chgData name="Chris James" userId="9856b646-34eb-43a8-9963-5bfc381666fa" providerId="ADAL" clId="{6C25D6E6-713F-43D4-9C61-AAF0314B6B21}" dt="2021-07-01T13:47:41.401" v="286" actId="1076"/>
          <ac:picMkLst>
            <pc:docMk/>
            <pc:sldMk cId="2939279948" sldId="3325"/>
            <ac:picMk id="2" creationId="{9B7169D9-F024-4759-A09B-811982FEDCAA}"/>
          </ac:picMkLst>
        </pc:picChg>
        <pc:picChg chg="del">
          <ac:chgData name="Chris James" userId="9856b646-34eb-43a8-9963-5bfc381666fa" providerId="ADAL" clId="{6C25D6E6-713F-43D4-9C61-AAF0314B6B21}" dt="2021-07-01T11:36:53.782" v="154" actId="478"/>
          <ac:picMkLst>
            <pc:docMk/>
            <pc:sldMk cId="2939279948" sldId="3325"/>
            <ac:picMk id="4" creationId="{B67EB055-AAE5-4C39-B303-9F56E8AA4B6F}"/>
          </ac:picMkLst>
        </pc:picChg>
      </pc:sldChg>
      <pc:sldChg chg="addSp modSp add mod">
        <pc:chgData name="Chris James" userId="9856b646-34eb-43a8-9963-5bfc381666fa" providerId="ADAL" clId="{6C25D6E6-713F-43D4-9C61-AAF0314B6B21}" dt="2021-07-01T14:00:30.902" v="379" actId="1076"/>
        <pc:sldMkLst>
          <pc:docMk/>
          <pc:sldMk cId="76552454" sldId="3326"/>
        </pc:sldMkLst>
        <pc:picChg chg="add mod">
          <ac:chgData name="Chris James" userId="9856b646-34eb-43a8-9963-5bfc381666fa" providerId="ADAL" clId="{6C25D6E6-713F-43D4-9C61-AAF0314B6B21}" dt="2021-07-01T13:57:38.532" v="375" actId="1076"/>
          <ac:picMkLst>
            <pc:docMk/>
            <pc:sldMk cId="76552454" sldId="3326"/>
            <ac:picMk id="4" creationId="{615E9122-0BF2-4582-82E0-55665EC74EFC}"/>
          </ac:picMkLst>
        </pc:picChg>
        <pc:picChg chg="add mod">
          <ac:chgData name="Chris James" userId="9856b646-34eb-43a8-9963-5bfc381666fa" providerId="ADAL" clId="{6C25D6E6-713F-43D4-9C61-AAF0314B6B21}" dt="2021-07-01T13:59:42.374" v="377" actId="1076"/>
          <ac:picMkLst>
            <pc:docMk/>
            <pc:sldMk cId="76552454" sldId="3326"/>
            <ac:picMk id="11" creationId="{764291D6-BD9F-4A65-8EB1-35EFB05CEAEF}"/>
          </ac:picMkLst>
        </pc:picChg>
        <pc:picChg chg="add mod">
          <ac:chgData name="Chris James" userId="9856b646-34eb-43a8-9963-5bfc381666fa" providerId="ADAL" clId="{6C25D6E6-713F-43D4-9C61-AAF0314B6B21}" dt="2021-07-01T14:00:30.902" v="379" actId="1076"/>
          <ac:picMkLst>
            <pc:docMk/>
            <pc:sldMk cId="76552454" sldId="3326"/>
            <ac:picMk id="12" creationId="{60ADE7C4-75F1-431C-8BBB-DDC22DA2BA3F}"/>
          </ac:picMkLst>
        </pc:picChg>
      </pc:sldChg>
      <pc:sldChg chg="addSp modSp add mod">
        <pc:chgData name="Chris James" userId="9856b646-34eb-43a8-9963-5bfc381666fa" providerId="ADAL" clId="{6C25D6E6-713F-43D4-9C61-AAF0314B6B21}" dt="2021-07-01T13:54:49.789" v="371" actId="1038"/>
        <pc:sldMkLst>
          <pc:docMk/>
          <pc:sldMk cId="2735726866" sldId="3327"/>
        </pc:sldMkLst>
        <pc:picChg chg="add mod">
          <ac:chgData name="Chris James" userId="9856b646-34eb-43a8-9963-5bfc381666fa" providerId="ADAL" clId="{6C25D6E6-713F-43D4-9C61-AAF0314B6B21}" dt="2021-07-01T13:52:10.921" v="291" actId="1076"/>
          <ac:picMkLst>
            <pc:docMk/>
            <pc:sldMk cId="2735726866" sldId="3327"/>
            <ac:picMk id="2" creationId="{ECCA3E98-7A30-46C4-8699-D1010DB403BF}"/>
          </ac:picMkLst>
        </pc:picChg>
        <pc:picChg chg="add mod">
          <ac:chgData name="Chris James" userId="9856b646-34eb-43a8-9963-5bfc381666fa" providerId="ADAL" clId="{6C25D6E6-713F-43D4-9C61-AAF0314B6B21}" dt="2021-07-01T13:52:50.624" v="293" actId="1076"/>
          <ac:picMkLst>
            <pc:docMk/>
            <pc:sldMk cId="2735726866" sldId="3327"/>
            <ac:picMk id="11" creationId="{3E1A5768-C65B-4AE0-B282-B62CE2A40602}"/>
          </ac:picMkLst>
        </pc:picChg>
        <pc:picChg chg="add mod">
          <ac:chgData name="Chris James" userId="9856b646-34eb-43a8-9963-5bfc381666fa" providerId="ADAL" clId="{6C25D6E6-713F-43D4-9C61-AAF0314B6B21}" dt="2021-07-01T13:54:49.789" v="371" actId="1038"/>
          <ac:picMkLst>
            <pc:docMk/>
            <pc:sldMk cId="2735726866" sldId="3327"/>
            <ac:picMk id="12" creationId="{102F860D-F925-4ECB-806F-FA84A5039E45}"/>
          </ac:picMkLst>
        </pc:picChg>
      </pc:sldChg>
      <pc:sldChg chg="addSp delSp modSp add mod">
        <pc:chgData name="Chris James" userId="9856b646-34eb-43a8-9963-5bfc381666fa" providerId="ADAL" clId="{6C25D6E6-713F-43D4-9C61-AAF0314B6B21}" dt="2021-07-01T14:39:39.608" v="595" actId="1035"/>
        <pc:sldMkLst>
          <pc:docMk/>
          <pc:sldMk cId="3752633530" sldId="3328"/>
        </pc:sldMkLst>
        <pc:spChg chg="mod">
          <ac:chgData name="Chris James" userId="9856b646-34eb-43a8-9963-5bfc381666fa" providerId="ADAL" clId="{6C25D6E6-713F-43D4-9C61-AAF0314B6B21}" dt="2021-07-01T14:27:03.572" v="383" actId="20577"/>
          <ac:spMkLst>
            <pc:docMk/>
            <pc:sldMk cId="3752633530" sldId="3328"/>
            <ac:spMk id="3" creationId="{C78980E2-23FB-497E-99DD-C37EB70FB863}"/>
          </ac:spMkLst>
        </pc:spChg>
        <pc:spChg chg="mod">
          <ac:chgData name="Chris James" userId="9856b646-34eb-43a8-9963-5bfc381666fa" providerId="ADAL" clId="{6C25D6E6-713F-43D4-9C61-AAF0314B6B21}" dt="2021-07-01T14:39:06.413" v="555" actId="1037"/>
          <ac:spMkLst>
            <pc:docMk/>
            <pc:sldMk cId="3752633530" sldId="3328"/>
            <ac:spMk id="5" creationId="{C0D1BBB4-2A68-4DF9-81C7-E9321850301C}"/>
          </ac:spMkLst>
        </pc:spChg>
        <pc:spChg chg="mod">
          <ac:chgData name="Chris James" userId="9856b646-34eb-43a8-9963-5bfc381666fa" providerId="ADAL" clId="{6C25D6E6-713F-43D4-9C61-AAF0314B6B21}" dt="2021-07-01T14:39:06.413" v="555" actId="1037"/>
          <ac:spMkLst>
            <pc:docMk/>
            <pc:sldMk cId="3752633530" sldId="3328"/>
            <ac:spMk id="6" creationId="{45551863-245B-46BC-A068-6BF23406CF97}"/>
          </ac:spMkLst>
        </pc:spChg>
        <pc:spChg chg="mod">
          <ac:chgData name="Chris James" userId="9856b646-34eb-43a8-9963-5bfc381666fa" providerId="ADAL" clId="{6C25D6E6-713F-43D4-9C61-AAF0314B6B21}" dt="2021-07-01T14:39:39.608" v="595" actId="1035"/>
          <ac:spMkLst>
            <pc:docMk/>
            <pc:sldMk cId="3752633530" sldId="3328"/>
            <ac:spMk id="7" creationId="{9DED1FAD-C8F4-4AC9-9CB2-81629F1080DA}"/>
          </ac:spMkLst>
        </pc:spChg>
        <pc:spChg chg="mod">
          <ac:chgData name="Chris James" userId="9856b646-34eb-43a8-9963-5bfc381666fa" providerId="ADAL" clId="{6C25D6E6-713F-43D4-9C61-AAF0314B6B21}" dt="2021-07-01T14:39:06.413" v="555" actId="1037"/>
          <ac:spMkLst>
            <pc:docMk/>
            <pc:sldMk cId="3752633530" sldId="3328"/>
            <ac:spMk id="8" creationId="{2D4753FF-3A57-4645-8D6C-2AD3FD20E7F9}"/>
          </ac:spMkLst>
        </pc:spChg>
        <pc:spChg chg="mod">
          <ac:chgData name="Chris James" userId="9856b646-34eb-43a8-9963-5bfc381666fa" providerId="ADAL" clId="{6C25D6E6-713F-43D4-9C61-AAF0314B6B21}" dt="2021-07-01T14:39:06.413" v="555" actId="1037"/>
          <ac:spMkLst>
            <pc:docMk/>
            <pc:sldMk cId="3752633530" sldId="3328"/>
            <ac:spMk id="9" creationId="{1A925A9F-82C5-4D94-BB2A-B50B97479AF7}"/>
          </ac:spMkLst>
        </pc:spChg>
        <pc:spChg chg="mod">
          <ac:chgData name="Chris James" userId="9856b646-34eb-43a8-9963-5bfc381666fa" providerId="ADAL" clId="{6C25D6E6-713F-43D4-9C61-AAF0314B6B21}" dt="2021-07-01T14:39:06.413" v="555" actId="1037"/>
          <ac:spMkLst>
            <pc:docMk/>
            <pc:sldMk cId="3752633530" sldId="3328"/>
            <ac:spMk id="10" creationId="{5926A330-C91E-46D2-B8AF-2A7F0112DDAF}"/>
          </ac:spMkLst>
        </pc:spChg>
        <pc:spChg chg="add mod">
          <ac:chgData name="Chris James" userId="9856b646-34eb-43a8-9963-5bfc381666fa" providerId="ADAL" clId="{6C25D6E6-713F-43D4-9C61-AAF0314B6B21}" dt="2021-07-01T14:39:06.413" v="555" actId="1037"/>
          <ac:spMkLst>
            <pc:docMk/>
            <pc:sldMk cId="3752633530" sldId="3328"/>
            <ac:spMk id="14" creationId="{E99E36DC-2C63-475D-940F-0B5EB63DECE5}"/>
          </ac:spMkLst>
        </pc:spChg>
        <pc:spChg chg="add mod">
          <ac:chgData name="Chris James" userId="9856b646-34eb-43a8-9963-5bfc381666fa" providerId="ADAL" clId="{6C25D6E6-713F-43D4-9C61-AAF0314B6B21}" dt="2021-07-01T14:39:06.413" v="555" actId="1037"/>
          <ac:spMkLst>
            <pc:docMk/>
            <pc:sldMk cId="3752633530" sldId="3328"/>
            <ac:spMk id="15" creationId="{206566AC-DFC7-423C-9C85-386BE1E5A07F}"/>
          </ac:spMkLst>
        </pc:spChg>
        <pc:spChg chg="add mod">
          <ac:chgData name="Chris James" userId="9856b646-34eb-43a8-9963-5bfc381666fa" providerId="ADAL" clId="{6C25D6E6-713F-43D4-9C61-AAF0314B6B21}" dt="2021-07-01T14:39:06.413" v="555" actId="1037"/>
          <ac:spMkLst>
            <pc:docMk/>
            <pc:sldMk cId="3752633530" sldId="3328"/>
            <ac:spMk id="16" creationId="{A48DF4E1-E48C-4E98-AEE9-1FA31EBB20B6}"/>
          </ac:spMkLst>
        </pc:spChg>
        <pc:picChg chg="del">
          <ac:chgData name="Chris James" userId="9856b646-34eb-43a8-9963-5bfc381666fa" providerId="ADAL" clId="{6C25D6E6-713F-43D4-9C61-AAF0314B6B21}" dt="2021-07-01T14:27:40.696" v="433" actId="478"/>
          <ac:picMkLst>
            <pc:docMk/>
            <pc:sldMk cId="3752633530" sldId="3328"/>
            <ac:picMk id="2" creationId="{9B7169D9-F024-4759-A09B-811982FEDCAA}"/>
          </ac:picMkLst>
        </pc:picChg>
        <pc:picChg chg="del">
          <ac:chgData name="Chris James" userId="9856b646-34eb-43a8-9963-5bfc381666fa" providerId="ADAL" clId="{6C25D6E6-713F-43D4-9C61-AAF0314B6B21}" dt="2021-07-01T14:27:43.692" v="434" actId="478"/>
          <ac:picMkLst>
            <pc:docMk/>
            <pc:sldMk cId="3752633530" sldId="3328"/>
            <ac:picMk id="4" creationId="{615E9122-0BF2-4582-82E0-55665EC74EFC}"/>
          </ac:picMkLst>
        </pc:picChg>
        <pc:picChg chg="del">
          <ac:chgData name="Chris James" userId="9856b646-34eb-43a8-9963-5bfc381666fa" providerId="ADAL" clId="{6C25D6E6-713F-43D4-9C61-AAF0314B6B21}" dt="2021-07-01T14:27:44.630" v="435" actId="478"/>
          <ac:picMkLst>
            <pc:docMk/>
            <pc:sldMk cId="3752633530" sldId="3328"/>
            <ac:picMk id="11" creationId="{764291D6-BD9F-4A65-8EB1-35EFB05CEAEF}"/>
          </ac:picMkLst>
        </pc:picChg>
        <pc:picChg chg="del">
          <ac:chgData name="Chris James" userId="9856b646-34eb-43a8-9963-5bfc381666fa" providerId="ADAL" clId="{6C25D6E6-713F-43D4-9C61-AAF0314B6B21}" dt="2021-07-01T14:27:45.389" v="436" actId="478"/>
          <ac:picMkLst>
            <pc:docMk/>
            <pc:sldMk cId="3752633530" sldId="3328"/>
            <ac:picMk id="12" creationId="{60ADE7C4-75F1-431C-8BBB-DDC22DA2BA3F}"/>
          </ac:picMkLst>
        </pc:picChg>
        <pc:picChg chg="add mod ord">
          <ac:chgData name="Chris James" userId="9856b646-34eb-43a8-9963-5bfc381666fa" providerId="ADAL" clId="{6C25D6E6-713F-43D4-9C61-AAF0314B6B21}" dt="2021-07-01T14:39:06.413" v="555" actId="1037"/>
          <ac:picMkLst>
            <pc:docMk/>
            <pc:sldMk cId="3752633530" sldId="3328"/>
            <ac:picMk id="13" creationId="{6A1F8F9E-A4BC-4363-AC24-FD6999CBEE8E}"/>
          </ac:picMkLst>
        </pc:picChg>
      </pc:sldChg>
      <pc:sldChg chg="modSp add mod">
        <pc:chgData name="Chris James" userId="9856b646-34eb-43a8-9963-5bfc381666fa" providerId="ADAL" clId="{6C25D6E6-713F-43D4-9C61-AAF0314B6B21}" dt="2021-07-01T14:41:17.428" v="726" actId="1035"/>
        <pc:sldMkLst>
          <pc:docMk/>
          <pc:sldMk cId="645136292" sldId="3329"/>
        </pc:sldMkLst>
        <pc:spChg chg="mod">
          <ac:chgData name="Chris James" userId="9856b646-34eb-43a8-9963-5bfc381666fa" providerId="ADAL" clId="{6C25D6E6-713F-43D4-9C61-AAF0314B6B21}" dt="2021-07-01T14:41:17.428" v="726" actId="1035"/>
          <ac:spMkLst>
            <pc:docMk/>
            <pc:sldMk cId="645136292" sldId="3329"/>
            <ac:spMk id="2" creationId="{61FBB190-AA6C-4664-8674-FDD5324D7D88}"/>
          </ac:spMkLst>
        </pc:spChg>
        <pc:spChg chg="mod">
          <ac:chgData name="Chris James" userId="9856b646-34eb-43a8-9963-5bfc381666fa" providerId="ADAL" clId="{6C25D6E6-713F-43D4-9C61-AAF0314B6B21}" dt="2021-07-01T14:40:10.693" v="608" actId="20577"/>
          <ac:spMkLst>
            <pc:docMk/>
            <pc:sldMk cId="645136292" sldId="3329"/>
            <ac:spMk id="3" creationId="{C78980E2-23FB-497E-99DD-C37EB70FB863}"/>
          </ac:spMkLst>
        </pc:spChg>
      </pc:sldChg>
      <pc:sldMasterChg chg="delSldLayout">
        <pc:chgData name="Chris James" userId="9856b646-34eb-43a8-9963-5bfc381666fa" providerId="ADAL" clId="{6C25D6E6-713F-43D4-9C61-AAF0314B6B21}" dt="2021-07-01T14:41:32.149" v="728" actId="47"/>
        <pc:sldMasterMkLst>
          <pc:docMk/>
          <pc:sldMasterMk cId="776731320" sldId="2147483912"/>
        </pc:sldMasterMkLst>
        <pc:sldLayoutChg chg="del">
          <pc:chgData name="Chris James" userId="9856b646-34eb-43a8-9963-5bfc381666fa" providerId="ADAL" clId="{6C25D6E6-713F-43D4-9C61-AAF0314B6B21}" dt="2021-07-01T14:41:32.149" v="728" actId="47"/>
          <pc:sldLayoutMkLst>
            <pc:docMk/>
            <pc:sldMasterMk cId="776731320" sldId="2147483912"/>
            <pc:sldLayoutMk cId="1713450076" sldId="2147483963"/>
          </pc:sldLayoutMkLst>
        </pc:sldLayoutChg>
      </pc:sldMasterChg>
    </pc:docChg>
  </pc:docChgLst>
  <pc:docChgLst>
    <pc:chgData name="Chris James" userId="9856b646-34eb-43a8-9963-5bfc381666fa" providerId="ADAL" clId="{568E8BA3-50DC-450C-9121-383ED6E8549B}"/>
    <pc:docChg chg="custSel addSld delSld modSld sldOrd modSection">
      <pc:chgData name="Chris James" userId="9856b646-34eb-43a8-9963-5bfc381666fa" providerId="ADAL" clId="{568E8BA3-50DC-450C-9121-383ED6E8549B}" dt="2021-06-17T16:21:51.527" v="160"/>
      <pc:docMkLst>
        <pc:docMk/>
      </pc:docMkLst>
      <pc:sldChg chg="addSp delSp modSp add mod ord">
        <pc:chgData name="Chris James" userId="9856b646-34eb-43a8-9963-5bfc381666fa" providerId="ADAL" clId="{568E8BA3-50DC-450C-9121-383ED6E8549B}" dt="2021-06-17T16:14:06.041" v="37" actId="6549"/>
        <pc:sldMkLst>
          <pc:docMk/>
          <pc:sldMk cId="2990581183" sldId="3317"/>
        </pc:sldMkLst>
        <pc:spChg chg="add mod">
          <ac:chgData name="Chris James" userId="9856b646-34eb-43a8-9963-5bfc381666fa" providerId="ADAL" clId="{568E8BA3-50DC-450C-9121-383ED6E8549B}" dt="2021-06-17T16:14:06.041" v="37" actId="6549"/>
          <ac:spMkLst>
            <pc:docMk/>
            <pc:sldMk cId="2990581183" sldId="3317"/>
            <ac:spMk id="2" creationId="{61FBB190-AA6C-4664-8674-FDD5324D7D88}"/>
          </ac:spMkLst>
        </pc:spChg>
        <pc:spChg chg="mod">
          <ac:chgData name="Chris James" userId="9856b646-34eb-43a8-9963-5bfc381666fa" providerId="ADAL" clId="{568E8BA3-50DC-450C-9121-383ED6E8549B}" dt="2021-06-17T16:09:28.063" v="12" actId="20577"/>
          <ac:spMkLst>
            <pc:docMk/>
            <pc:sldMk cId="2990581183" sldId="3317"/>
            <ac:spMk id="3" creationId="{C78980E2-23FB-497E-99DD-C37EB70FB863}"/>
          </ac:spMkLst>
        </pc:spChg>
        <pc:picChg chg="del">
          <ac:chgData name="Chris James" userId="9856b646-34eb-43a8-9963-5bfc381666fa" providerId="ADAL" clId="{568E8BA3-50DC-450C-9121-383ED6E8549B}" dt="2021-06-17T16:09:20.674" v="1" actId="478"/>
          <ac:picMkLst>
            <pc:docMk/>
            <pc:sldMk cId="2990581183" sldId="3317"/>
            <ac:picMk id="7" creationId="{6236BEAE-015A-48D1-BC16-81D7DDBFC65B}"/>
          </ac:picMkLst>
        </pc:picChg>
        <pc:picChg chg="del">
          <ac:chgData name="Chris James" userId="9856b646-34eb-43a8-9963-5bfc381666fa" providerId="ADAL" clId="{568E8BA3-50DC-450C-9121-383ED6E8549B}" dt="2021-06-17T16:09:21.457" v="2" actId="478"/>
          <ac:picMkLst>
            <pc:docMk/>
            <pc:sldMk cId="2990581183" sldId="3317"/>
            <ac:picMk id="9" creationId="{8DB0EB52-76BC-43F3-A4DE-51C6089D7D34}"/>
          </ac:picMkLst>
        </pc:picChg>
      </pc:sldChg>
      <pc:sldChg chg="modSp add mod">
        <pc:chgData name="Chris James" userId="9856b646-34eb-43a8-9963-5bfc381666fa" providerId="ADAL" clId="{568E8BA3-50DC-450C-9121-383ED6E8549B}" dt="2021-06-17T16:15:56.335" v="120" actId="113"/>
        <pc:sldMkLst>
          <pc:docMk/>
          <pc:sldMk cId="2921478250" sldId="3318"/>
        </pc:sldMkLst>
        <pc:spChg chg="mod">
          <ac:chgData name="Chris James" userId="9856b646-34eb-43a8-9963-5bfc381666fa" providerId="ADAL" clId="{568E8BA3-50DC-450C-9121-383ED6E8549B}" dt="2021-06-17T16:15:56.335" v="120" actId="113"/>
          <ac:spMkLst>
            <pc:docMk/>
            <pc:sldMk cId="2921478250" sldId="3318"/>
            <ac:spMk id="2" creationId="{61FBB190-AA6C-4664-8674-FDD5324D7D88}"/>
          </ac:spMkLst>
        </pc:spChg>
      </pc:sldChg>
      <pc:sldChg chg="modSp add mod">
        <pc:chgData name="Chris James" userId="9856b646-34eb-43a8-9963-5bfc381666fa" providerId="ADAL" clId="{568E8BA3-50DC-450C-9121-383ED6E8549B}" dt="2021-06-17T16:14:13.458" v="40" actId="6549"/>
        <pc:sldMkLst>
          <pc:docMk/>
          <pc:sldMk cId="2272157941" sldId="3319"/>
        </pc:sldMkLst>
        <pc:spChg chg="mod">
          <ac:chgData name="Chris James" userId="9856b646-34eb-43a8-9963-5bfc381666fa" providerId="ADAL" clId="{568E8BA3-50DC-450C-9121-383ED6E8549B}" dt="2021-06-17T16:14:13.458" v="40" actId="6549"/>
          <ac:spMkLst>
            <pc:docMk/>
            <pc:sldMk cId="2272157941" sldId="3319"/>
            <ac:spMk id="2" creationId="{61FBB190-AA6C-4664-8674-FDD5324D7D88}"/>
          </ac:spMkLst>
        </pc:spChg>
      </pc:sldChg>
      <pc:sldChg chg="modSp add mod">
        <pc:chgData name="Chris James" userId="9856b646-34eb-43a8-9963-5bfc381666fa" providerId="ADAL" clId="{568E8BA3-50DC-450C-9121-383ED6E8549B}" dt="2021-06-17T16:20:24.853" v="158" actId="20577"/>
        <pc:sldMkLst>
          <pc:docMk/>
          <pc:sldMk cId="3768226520" sldId="3320"/>
        </pc:sldMkLst>
        <pc:spChg chg="mod">
          <ac:chgData name="Chris James" userId="9856b646-34eb-43a8-9963-5bfc381666fa" providerId="ADAL" clId="{568E8BA3-50DC-450C-9121-383ED6E8549B}" dt="2021-06-17T16:20:24.853" v="158" actId="20577"/>
          <ac:spMkLst>
            <pc:docMk/>
            <pc:sldMk cId="3768226520" sldId="3320"/>
            <ac:spMk id="2" creationId="{61FBB190-AA6C-4664-8674-FDD5324D7D88}"/>
          </ac:spMkLst>
        </pc:spChg>
      </pc:sldChg>
      <pc:sldChg chg="addSp delSp add mod">
        <pc:chgData name="Chris James" userId="9856b646-34eb-43a8-9963-5bfc381666fa" providerId="ADAL" clId="{568E8BA3-50DC-450C-9121-383ED6E8549B}" dt="2021-06-17T16:18:28.377" v="125"/>
        <pc:sldMkLst>
          <pc:docMk/>
          <pc:sldMk cId="3359039776" sldId="3321"/>
        </pc:sldMkLst>
        <pc:spChg chg="del">
          <ac:chgData name="Chris James" userId="9856b646-34eb-43a8-9963-5bfc381666fa" providerId="ADAL" clId="{568E8BA3-50DC-450C-9121-383ED6E8549B}" dt="2021-06-17T16:18:15.390" v="122" actId="478"/>
          <ac:spMkLst>
            <pc:docMk/>
            <pc:sldMk cId="3359039776" sldId="3321"/>
            <ac:spMk id="2" creationId="{61FBB190-AA6C-4664-8674-FDD5324D7D88}"/>
          </ac:spMkLst>
        </pc:spChg>
        <pc:picChg chg="add">
          <ac:chgData name="Chris James" userId="9856b646-34eb-43a8-9963-5bfc381666fa" providerId="ADAL" clId="{568E8BA3-50DC-450C-9121-383ED6E8549B}" dt="2021-06-17T16:18:28.377" v="125"/>
          <ac:picMkLst>
            <pc:docMk/>
            <pc:sldMk cId="3359039776" sldId="3321"/>
            <ac:picMk id="4" creationId="{9548A077-9429-48A3-875D-B3B8C9D4441D}"/>
          </ac:picMkLst>
        </pc:picChg>
      </pc:sldChg>
      <pc:sldChg chg="addSp new">
        <pc:chgData name="Chris James" userId="9856b646-34eb-43a8-9963-5bfc381666fa" providerId="ADAL" clId="{568E8BA3-50DC-450C-9121-383ED6E8549B}" dt="2021-06-17T16:21:51.527" v="160"/>
        <pc:sldMkLst>
          <pc:docMk/>
          <pc:sldMk cId="2676279308" sldId="3322"/>
        </pc:sldMkLst>
        <pc:picChg chg="add">
          <ac:chgData name="Chris James" userId="9856b646-34eb-43a8-9963-5bfc381666fa" providerId="ADAL" clId="{568E8BA3-50DC-450C-9121-383ED6E8549B}" dt="2021-06-17T16:21:51.527" v="160"/>
          <ac:picMkLst>
            <pc:docMk/>
            <pc:sldMk cId="2676279308" sldId="3322"/>
            <ac:picMk id="2" creationId="{756644BB-BE2E-4345-91FF-8D20E7792E24}"/>
          </ac:picMkLst>
        </pc:picChg>
      </pc:sldChg>
      <pc:sldChg chg="add del">
        <pc:chgData name="Chris James" userId="9856b646-34eb-43a8-9963-5bfc381666fa" providerId="ADAL" clId="{568E8BA3-50DC-450C-9121-383ED6E8549B}" dt="2021-06-17T16:18:19.819" v="124"/>
        <pc:sldMkLst>
          <pc:docMk/>
          <pc:sldMk cId="3539518689" sldId="3322"/>
        </pc:sldMkLst>
      </pc:sldChg>
    </pc:docChg>
  </pc:docChgLst>
  <pc:docChgLst>
    <pc:chgData name="Chris James" userId="9856b646-34eb-43a8-9963-5bfc381666fa" providerId="ADAL" clId="{D0E7E057-5266-4B88-8BA1-688AEFC12E18}"/>
    <pc:docChg chg="undo custSel addSld delSld modSld sldOrd modSection">
      <pc:chgData name="Chris James" userId="9856b646-34eb-43a8-9963-5bfc381666fa" providerId="ADAL" clId="{D0E7E057-5266-4B88-8BA1-688AEFC12E18}" dt="2021-08-11T10:23:40.940" v="349" actId="47"/>
      <pc:docMkLst>
        <pc:docMk/>
      </pc:docMkLst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648255777" sldId="2026"/>
        </pc:sldMkLst>
      </pc:sldChg>
      <pc:sldChg chg="modSp mod ord">
        <pc:chgData name="Chris James" userId="9856b646-34eb-43a8-9963-5bfc381666fa" providerId="ADAL" clId="{D0E7E057-5266-4B88-8BA1-688AEFC12E18}" dt="2021-07-29T15:18:31.397" v="14"/>
        <pc:sldMkLst>
          <pc:docMk/>
          <pc:sldMk cId="3031936584" sldId="2154"/>
        </pc:sldMkLst>
        <pc:spChg chg="mod">
          <ac:chgData name="Chris James" userId="9856b646-34eb-43a8-9963-5bfc381666fa" providerId="ADAL" clId="{D0E7E057-5266-4B88-8BA1-688AEFC12E18}" dt="2021-07-29T15:18:07.146" v="9" actId="6549"/>
          <ac:spMkLst>
            <pc:docMk/>
            <pc:sldMk cId="3031936584" sldId="2154"/>
            <ac:spMk id="5" creationId="{187C52A2-40BA-4CA5-ABDD-9CAEF143FEAA}"/>
          </ac:spMkLst>
        </pc:spChg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3849802768" sldId="3188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2156083930" sldId="3194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941784356" sldId="3261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2261997191" sldId="3295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1416520751" sldId="3296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4022206168" sldId="3319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773700780" sldId="3320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688581136" sldId="3322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21266781" sldId="3326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3644971133" sldId="3327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912294496" sldId="3328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3306197693" sldId="3330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260782887" sldId="3331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715803411" sldId="3332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2208918551" sldId="3333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3164893195" sldId="3334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1624381444" sldId="3335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4281169124" sldId="3336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3172294528" sldId="3337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1046914039" sldId="3338"/>
        </pc:sldMkLst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3913807325" sldId="3339"/>
        </pc:sldMkLst>
      </pc:sldChg>
      <pc:sldChg chg="addSp delSp modSp mod ord">
        <pc:chgData name="Chris James" userId="9856b646-34eb-43a8-9963-5bfc381666fa" providerId="ADAL" clId="{D0E7E057-5266-4B88-8BA1-688AEFC12E18}" dt="2021-07-29T16:13:05.319" v="346" actId="14100"/>
        <pc:sldMkLst>
          <pc:docMk/>
          <pc:sldMk cId="3833389396" sldId="3340"/>
        </pc:sldMkLst>
        <pc:spChg chg="add del mod">
          <ac:chgData name="Chris James" userId="9856b646-34eb-43a8-9963-5bfc381666fa" providerId="ADAL" clId="{D0E7E057-5266-4B88-8BA1-688AEFC12E18}" dt="2021-07-29T15:18:43.591" v="16" actId="478"/>
          <ac:spMkLst>
            <pc:docMk/>
            <pc:sldMk cId="3833389396" sldId="3340"/>
            <ac:spMk id="3" creationId="{4C10D0C0-2D14-4B99-B82E-E4DA6349593B}"/>
          </ac:spMkLst>
        </pc:spChg>
        <pc:spChg chg="mod">
          <ac:chgData name="Chris James" userId="9856b646-34eb-43a8-9963-5bfc381666fa" providerId="ADAL" clId="{D0E7E057-5266-4B88-8BA1-688AEFC12E18}" dt="2021-07-29T16:12:43.459" v="342" actId="20577"/>
          <ac:spMkLst>
            <pc:docMk/>
            <pc:sldMk cId="3833389396" sldId="3340"/>
            <ac:spMk id="5" creationId="{66DF1DCA-B21C-466D-8A67-B4704C1F4B63}"/>
          </ac:spMkLst>
        </pc:spChg>
        <pc:spChg chg="del">
          <ac:chgData name="Chris James" userId="9856b646-34eb-43a8-9963-5bfc381666fa" providerId="ADAL" clId="{D0E7E057-5266-4B88-8BA1-688AEFC12E18}" dt="2021-07-29T15:19:03.587" v="36" actId="478"/>
          <ac:spMkLst>
            <pc:docMk/>
            <pc:sldMk cId="3833389396" sldId="3340"/>
            <ac:spMk id="6" creationId="{DE827C6E-4C70-481F-B155-14A86D156722}"/>
          </ac:spMkLst>
        </pc:spChg>
        <pc:spChg chg="add del mod">
          <ac:chgData name="Chris James" userId="9856b646-34eb-43a8-9963-5bfc381666fa" providerId="ADAL" clId="{D0E7E057-5266-4B88-8BA1-688AEFC12E18}" dt="2021-07-29T16:13:00.099" v="345" actId="14100"/>
          <ac:spMkLst>
            <pc:docMk/>
            <pc:sldMk cId="3833389396" sldId="3340"/>
            <ac:spMk id="7" creationId="{5D9B2480-37BF-4D99-82C9-46FC1A523CF6}"/>
          </ac:spMkLst>
        </pc:spChg>
        <pc:picChg chg="mod">
          <ac:chgData name="Chris James" userId="9856b646-34eb-43a8-9963-5bfc381666fa" providerId="ADAL" clId="{D0E7E057-5266-4B88-8BA1-688AEFC12E18}" dt="2021-07-29T16:13:05.319" v="346" actId="14100"/>
          <ac:picMkLst>
            <pc:docMk/>
            <pc:sldMk cId="3833389396" sldId="3340"/>
            <ac:picMk id="4" creationId="{1404D940-D42F-4BC9-B540-9736610D4F3D}"/>
          </ac:picMkLst>
        </pc:picChg>
      </pc:sldChg>
      <pc:sldChg chg="del">
        <pc:chgData name="Chris James" userId="9856b646-34eb-43a8-9963-5bfc381666fa" providerId="ADAL" clId="{D0E7E057-5266-4B88-8BA1-688AEFC12E18}" dt="2021-08-11T10:23:40.940" v="349" actId="47"/>
        <pc:sldMkLst>
          <pc:docMk/>
          <pc:sldMk cId="3331192564" sldId="3341"/>
        </pc:sldMkLst>
      </pc:sldChg>
      <pc:sldChg chg="addSp modSp new mod ord">
        <pc:chgData name="Chris James" userId="9856b646-34eb-43a8-9963-5bfc381666fa" providerId="ADAL" clId="{D0E7E057-5266-4B88-8BA1-688AEFC12E18}" dt="2021-07-29T15:44:40.330" v="282"/>
        <pc:sldMkLst>
          <pc:docMk/>
          <pc:sldMk cId="2723544378" sldId="3342"/>
        </pc:sldMkLst>
        <pc:picChg chg="add mod">
          <ac:chgData name="Chris James" userId="9856b646-34eb-43a8-9963-5bfc381666fa" providerId="ADAL" clId="{D0E7E057-5266-4B88-8BA1-688AEFC12E18}" dt="2021-07-29T14:22:21.921" v="4" actId="14100"/>
          <ac:picMkLst>
            <pc:docMk/>
            <pc:sldMk cId="2723544378" sldId="3342"/>
            <ac:picMk id="2" creationId="{688DBE85-9AE8-4F54-B2D8-4D3016E7EB6B}"/>
          </ac:picMkLst>
        </pc:picChg>
      </pc:sldChg>
      <pc:sldChg chg="new del">
        <pc:chgData name="Chris James" userId="9856b646-34eb-43a8-9963-5bfc381666fa" providerId="ADAL" clId="{D0E7E057-5266-4B88-8BA1-688AEFC12E18}" dt="2021-08-11T10:23:40.940" v="349" actId="47"/>
        <pc:sldMkLst>
          <pc:docMk/>
          <pc:sldMk cId="92795652" sldId="3343"/>
        </pc:sldMkLst>
      </pc:sldChg>
      <pc:sldChg chg="add">
        <pc:chgData name="Chris James" userId="9856b646-34eb-43a8-9963-5bfc381666fa" providerId="ADAL" clId="{D0E7E057-5266-4B88-8BA1-688AEFC12E18}" dt="2021-07-29T15:18:14.002" v="10"/>
        <pc:sldMkLst>
          <pc:docMk/>
          <pc:sldMk cId="402116594" sldId="3344"/>
        </pc:sldMkLst>
      </pc:sldChg>
      <pc:sldChg chg="add">
        <pc:chgData name="Chris James" userId="9856b646-34eb-43a8-9963-5bfc381666fa" providerId="ADAL" clId="{D0E7E057-5266-4B88-8BA1-688AEFC12E18}" dt="2021-07-29T15:23:17.142" v="265"/>
        <pc:sldMkLst>
          <pc:docMk/>
          <pc:sldMk cId="3791833754" sldId="3345"/>
        </pc:sldMkLst>
      </pc:sldChg>
      <pc:sldChg chg="add">
        <pc:chgData name="Chris James" userId="9856b646-34eb-43a8-9963-5bfc381666fa" providerId="ADAL" clId="{D0E7E057-5266-4B88-8BA1-688AEFC12E18}" dt="2021-07-29T15:23:17.142" v="265"/>
        <pc:sldMkLst>
          <pc:docMk/>
          <pc:sldMk cId="2740617530" sldId="3346"/>
        </pc:sldMkLst>
      </pc:sldChg>
      <pc:sldChg chg="addSp delSp modSp new mod">
        <pc:chgData name="Chris James" userId="9856b646-34eb-43a8-9963-5bfc381666fa" providerId="ADAL" clId="{D0E7E057-5266-4B88-8BA1-688AEFC12E18}" dt="2021-07-29T15:28:33.239" v="270" actId="1076"/>
        <pc:sldMkLst>
          <pc:docMk/>
          <pc:sldMk cId="3547772443" sldId="3347"/>
        </pc:sldMkLst>
        <pc:spChg chg="del">
          <ac:chgData name="Chris James" userId="9856b646-34eb-43a8-9963-5bfc381666fa" providerId="ADAL" clId="{D0E7E057-5266-4B88-8BA1-688AEFC12E18}" dt="2021-07-29T15:28:29.317" v="268" actId="478"/>
          <ac:spMkLst>
            <pc:docMk/>
            <pc:sldMk cId="3547772443" sldId="3347"/>
            <ac:spMk id="2" creationId="{9AF01B6A-FCF4-47AB-950E-C766A47C7A03}"/>
          </ac:spMkLst>
        </pc:spChg>
        <pc:spChg chg="del">
          <ac:chgData name="Chris James" userId="9856b646-34eb-43a8-9963-5bfc381666fa" providerId="ADAL" clId="{D0E7E057-5266-4B88-8BA1-688AEFC12E18}" dt="2021-07-29T15:28:27.900" v="267" actId="478"/>
          <ac:spMkLst>
            <pc:docMk/>
            <pc:sldMk cId="3547772443" sldId="3347"/>
            <ac:spMk id="3" creationId="{A4FB3AFA-A8DF-4334-9F6F-2D9861B9CE63}"/>
          </ac:spMkLst>
        </pc:spChg>
        <pc:picChg chg="add mod">
          <ac:chgData name="Chris James" userId="9856b646-34eb-43a8-9963-5bfc381666fa" providerId="ADAL" clId="{D0E7E057-5266-4B88-8BA1-688AEFC12E18}" dt="2021-07-29T15:28:33.239" v="270" actId="1076"/>
          <ac:picMkLst>
            <pc:docMk/>
            <pc:sldMk cId="3547772443" sldId="3347"/>
            <ac:picMk id="4" creationId="{33350DDC-34B8-4042-B89D-0955EFDB7EB8}"/>
          </ac:picMkLst>
        </pc:picChg>
      </pc:sldChg>
      <pc:sldChg chg="addSp delSp modSp new mod">
        <pc:chgData name="Chris James" userId="9856b646-34eb-43a8-9963-5bfc381666fa" providerId="ADAL" clId="{D0E7E057-5266-4B88-8BA1-688AEFC12E18}" dt="2021-07-29T15:29:40.115" v="275" actId="1076"/>
        <pc:sldMkLst>
          <pc:docMk/>
          <pc:sldMk cId="2254087078" sldId="3348"/>
        </pc:sldMkLst>
        <pc:spChg chg="del">
          <ac:chgData name="Chris James" userId="9856b646-34eb-43a8-9963-5bfc381666fa" providerId="ADAL" clId="{D0E7E057-5266-4B88-8BA1-688AEFC12E18}" dt="2021-07-29T15:29:32.943" v="272" actId="478"/>
          <ac:spMkLst>
            <pc:docMk/>
            <pc:sldMk cId="2254087078" sldId="3348"/>
            <ac:spMk id="2" creationId="{4B417921-EE7D-4847-A88B-5D26C8DB00A4}"/>
          </ac:spMkLst>
        </pc:spChg>
        <pc:spChg chg="del">
          <ac:chgData name="Chris James" userId="9856b646-34eb-43a8-9963-5bfc381666fa" providerId="ADAL" clId="{D0E7E057-5266-4B88-8BA1-688AEFC12E18}" dt="2021-07-29T15:29:34.712" v="273" actId="478"/>
          <ac:spMkLst>
            <pc:docMk/>
            <pc:sldMk cId="2254087078" sldId="3348"/>
            <ac:spMk id="3" creationId="{87FC4836-F7E0-42B3-8031-B888FBEA7870}"/>
          </ac:spMkLst>
        </pc:spChg>
        <pc:picChg chg="add mod">
          <ac:chgData name="Chris James" userId="9856b646-34eb-43a8-9963-5bfc381666fa" providerId="ADAL" clId="{D0E7E057-5266-4B88-8BA1-688AEFC12E18}" dt="2021-07-29T15:29:40.115" v="275" actId="1076"/>
          <ac:picMkLst>
            <pc:docMk/>
            <pc:sldMk cId="2254087078" sldId="3348"/>
            <ac:picMk id="4" creationId="{202E742D-D075-4035-BF53-6B08DDAF8F3C}"/>
          </ac:picMkLst>
        </pc:picChg>
      </pc:sldChg>
      <pc:sldChg chg="addSp delSp modSp add mod">
        <pc:chgData name="Chris James" userId="9856b646-34eb-43a8-9963-5bfc381666fa" providerId="ADAL" clId="{D0E7E057-5266-4B88-8BA1-688AEFC12E18}" dt="2021-07-29T15:57:18.165" v="340" actId="1076"/>
        <pc:sldMkLst>
          <pc:docMk/>
          <pc:sldMk cId="2303744579" sldId="3349"/>
        </pc:sldMkLst>
        <pc:picChg chg="del">
          <ac:chgData name="Chris James" userId="9856b646-34eb-43a8-9963-5bfc381666fa" providerId="ADAL" clId="{D0E7E057-5266-4B88-8BA1-688AEFC12E18}" dt="2021-07-29T15:35:49.352" v="277" actId="478"/>
          <ac:picMkLst>
            <pc:docMk/>
            <pc:sldMk cId="2303744579" sldId="3349"/>
            <ac:picMk id="4" creationId="{202E742D-D075-4035-BF53-6B08DDAF8F3C}"/>
          </ac:picMkLst>
        </pc:picChg>
        <pc:picChg chg="add mod">
          <ac:chgData name="Chris James" userId="9856b646-34eb-43a8-9963-5bfc381666fa" providerId="ADAL" clId="{D0E7E057-5266-4B88-8BA1-688AEFC12E18}" dt="2021-07-29T15:57:18.165" v="340" actId="1076"/>
          <ac:picMkLst>
            <pc:docMk/>
            <pc:sldMk cId="2303744579" sldId="3349"/>
            <ac:picMk id="1026" creationId="{DA2081F0-FB2D-4B13-BC6C-94C177B7BEE3}"/>
          </ac:picMkLst>
        </pc:picChg>
      </pc:sldChg>
      <pc:sldChg chg="addSp add del ord">
        <pc:chgData name="Chris James" userId="9856b646-34eb-43a8-9963-5bfc381666fa" providerId="ADAL" clId="{D0E7E057-5266-4B88-8BA1-688AEFC12E18}" dt="2021-08-11T10:23:40.940" v="349" actId="47"/>
        <pc:sldMkLst>
          <pc:docMk/>
          <pc:sldMk cId="209530472" sldId="3350"/>
        </pc:sldMkLst>
        <pc:picChg chg="add">
          <ac:chgData name="Chris James" userId="9856b646-34eb-43a8-9963-5bfc381666fa" providerId="ADAL" clId="{D0E7E057-5266-4B88-8BA1-688AEFC12E18}" dt="2021-07-29T15:37:53.378" v="280"/>
          <ac:picMkLst>
            <pc:docMk/>
            <pc:sldMk cId="209530472" sldId="3350"/>
            <ac:picMk id="2" creationId="{7542FC73-39F4-432F-9C94-DA90355621BA}"/>
          </ac:picMkLst>
        </pc:picChg>
      </pc:sldChg>
      <pc:sldChg chg="add del ord">
        <pc:chgData name="Chris James" userId="9856b646-34eb-43a8-9963-5bfc381666fa" providerId="ADAL" clId="{D0E7E057-5266-4B88-8BA1-688AEFC12E18}" dt="2021-08-11T10:23:40.940" v="349" actId="47"/>
        <pc:sldMkLst>
          <pc:docMk/>
          <pc:sldMk cId="1112964335" sldId="3351"/>
        </pc:sldMkLst>
      </pc:sldChg>
      <pc:sldChg chg="addSp delSp modSp add mod modClrScheme chgLayout">
        <pc:chgData name="Chris James" userId="9856b646-34eb-43a8-9963-5bfc381666fa" providerId="ADAL" clId="{D0E7E057-5266-4B88-8BA1-688AEFC12E18}" dt="2021-07-29T15:56:58.504" v="337" actId="1076"/>
        <pc:sldMkLst>
          <pc:docMk/>
          <pc:sldMk cId="3020657495" sldId="3352"/>
        </pc:sldMkLst>
        <pc:picChg chg="add del mod">
          <ac:chgData name="Chris James" userId="9856b646-34eb-43a8-9963-5bfc381666fa" providerId="ADAL" clId="{D0E7E057-5266-4B88-8BA1-688AEFC12E18}" dt="2021-07-29T15:56:33.262" v="326" actId="478"/>
          <ac:picMkLst>
            <pc:docMk/>
            <pc:sldMk cId="3020657495" sldId="3352"/>
            <ac:picMk id="2" creationId="{3F9699E4-2A24-43D7-B6B2-A61952935501}"/>
          </ac:picMkLst>
        </pc:picChg>
        <pc:picChg chg="add mod">
          <ac:chgData name="Chris James" userId="9856b646-34eb-43a8-9963-5bfc381666fa" providerId="ADAL" clId="{D0E7E057-5266-4B88-8BA1-688AEFC12E18}" dt="2021-07-29T15:56:58.504" v="337" actId="1076"/>
          <ac:picMkLst>
            <pc:docMk/>
            <pc:sldMk cId="3020657495" sldId="3352"/>
            <ac:picMk id="2050" creationId="{34DAB08A-C10B-4856-9A9B-1A182823AD8C}"/>
          </ac:picMkLst>
        </pc:picChg>
      </pc:sldChg>
      <pc:sldMasterChg chg="delSldLayout">
        <pc:chgData name="Chris James" userId="9856b646-34eb-43a8-9963-5bfc381666fa" providerId="ADAL" clId="{D0E7E057-5266-4B88-8BA1-688AEFC12E18}" dt="2021-08-11T10:23:40.940" v="349" actId="47"/>
        <pc:sldMasterMkLst>
          <pc:docMk/>
          <pc:sldMasterMk cId="851498869" sldId="2147483829"/>
        </pc:sldMasterMkLst>
        <pc:sldLayoutChg chg="del">
          <pc:chgData name="Chris James" userId="9856b646-34eb-43a8-9963-5bfc381666fa" providerId="ADAL" clId="{D0E7E057-5266-4B88-8BA1-688AEFC12E18}" dt="2021-08-11T10:23:40.940" v="349" actId="47"/>
          <pc:sldLayoutMkLst>
            <pc:docMk/>
            <pc:sldMasterMk cId="851498869" sldId="2147483829"/>
            <pc:sldLayoutMk cId="2541502291" sldId="2147483958"/>
          </pc:sldLayoutMkLst>
        </pc:sldLayoutChg>
        <pc:sldLayoutChg chg="del">
          <pc:chgData name="Chris James" userId="9856b646-34eb-43a8-9963-5bfc381666fa" providerId="ADAL" clId="{D0E7E057-5266-4B88-8BA1-688AEFC12E18}" dt="2021-08-11T10:23:40.940" v="349" actId="47"/>
          <pc:sldLayoutMkLst>
            <pc:docMk/>
            <pc:sldMasterMk cId="851498869" sldId="2147483829"/>
            <pc:sldLayoutMk cId="183731758" sldId="2147483962"/>
          </pc:sldLayoutMkLst>
        </pc:sldLayoutChg>
      </pc:sldMasterChg>
      <pc:sldMasterChg chg="delSldLayout">
        <pc:chgData name="Chris James" userId="9856b646-34eb-43a8-9963-5bfc381666fa" providerId="ADAL" clId="{D0E7E057-5266-4B88-8BA1-688AEFC12E18}" dt="2021-08-11T10:23:40.940" v="349" actId="47"/>
        <pc:sldMasterMkLst>
          <pc:docMk/>
          <pc:sldMasterMk cId="776731320" sldId="2147483912"/>
        </pc:sldMasterMkLst>
        <pc:sldLayoutChg chg="del">
          <pc:chgData name="Chris James" userId="9856b646-34eb-43a8-9963-5bfc381666fa" providerId="ADAL" clId="{D0E7E057-5266-4B88-8BA1-688AEFC12E18}" dt="2021-08-11T10:23:40.940" v="349" actId="47"/>
          <pc:sldLayoutMkLst>
            <pc:docMk/>
            <pc:sldMasterMk cId="776731320" sldId="2147483912"/>
            <pc:sldLayoutMk cId="899943461" sldId="2147483959"/>
          </pc:sldLayoutMkLst>
        </pc:sldLayoutChg>
      </pc:sldMasterChg>
    </pc:docChg>
  </pc:docChgLst>
  <pc:docChgLst>
    <pc:chgData name="Chris James" userId="9856b646-34eb-43a8-9963-5bfc381666fa" providerId="ADAL" clId="{A499C556-67B2-4D4D-8FEE-F0F9CAFA4ECB}"/>
    <pc:docChg chg="custSel addSld modSld sldOrd">
      <pc:chgData name="Chris James" userId="9856b646-34eb-43a8-9963-5bfc381666fa" providerId="ADAL" clId="{A499C556-67B2-4D4D-8FEE-F0F9CAFA4ECB}" dt="2021-06-04T12:41:57.226" v="29"/>
      <pc:docMkLst>
        <pc:docMk/>
      </pc:docMkLst>
      <pc:sldChg chg="add">
        <pc:chgData name="Chris James" userId="9856b646-34eb-43a8-9963-5bfc381666fa" providerId="ADAL" clId="{A499C556-67B2-4D4D-8FEE-F0F9CAFA4ECB}" dt="2021-06-04T12:34:52.004" v="0"/>
        <pc:sldMkLst>
          <pc:docMk/>
          <pc:sldMk cId="3641086799" sldId="257"/>
        </pc:sldMkLst>
      </pc:sldChg>
      <pc:sldChg chg="add">
        <pc:chgData name="Chris James" userId="9856b646-34eb-43a8-9963-5bfc381666fa" providerId="ADAL" clId="{A499C556-67B2-4D4D-8FEE-F0F9CAFA4ECB}" dt="2021-06-04T12:34:52.004" v="0"/>
        <pc:sldMkLst>
          <pc:docMk/>
          <pc:sldMk cId="1184843393" sldId="258"/>
        </pc:sldMkLst>
      </pc:sldChg>
      <pc:sldChg chg="add ord">
        <pc:chgData name="Chris James" userId="9856b646-34eb-43a8-9963-5bfc381666fa" providerId="ADAL" clId="{A499C556-67B2-4D4D-8FEE-F0F9CAFA4ECB}" dt="2021-06-04T12:40:16.050" v="19"/>
        <pc:sldMkLst>
          <pc:docMk/>
          <pc:sldMk cId="289662483" sldId="259"/>
        </pc:sldMkLst>
      </pc:sldChg>
      <pc:sldChg chg="add ord">
        <pc:chgData name="Chris James" userId="9856b646-34eb-43a8-9963-5bfc381666fa" providerId="ADAL" clId="{A499C556-67B2-4D4D-8FEE-F0F9CAFA4ECB}" dt="2021-06-04T12:40:21.666" v="21"/>
        <pc:sldMkLst>
          <pc:docMk/>
          <pc:sldMk cId="648255777" sldId="2026"/>
        </pc:sldMkLst>
      </pc:sldChg>
      <pc:sldChg chg="modSp mod">
        <pc:chgData name="Chris James" userId="9856b646-34eb-43a8-9963-5bfc381666fa" providerId="ADAL" clId="{A499C556-67B2-4D4D-8FEE-F0F9CAFA4ECB}" dt="2021-06-04T12:37:47.891" v="12" actId="20577"/>
        <pc:sldMkLst>
          <pc:docMk/>
          <pc:sldMk cId="3031936584" sldId="2154"/>
        </pc:sldMkLst>
        <pc:spChg chg="mod">
          <ac:chgData name="Chris James" userId="9856b646-34eb-43a8-9963-5bfc381666fa" providerId="ADAL" clId="{A499C556-67B2-4D4D-8FEE-F0F9CAFA4ECB}" dt="2021-06-04T12:37:47.891" v="12" actId="20577"/>
          <ac:spMkLst>
            <pc:docMk/>
            <pc:sldMk cId="3031936584" sldId="2154"/>
            <ac:spMk id="5" creationId="{187C52A2-40BA-4CA5-ABDD-9CAEF143FEAA}"/>
          </ac:spMkLst>
        </pc:spChg>
      </pc:sldChg>
      <pc:sldChg chg="ord">
        <pc:chgData name="Chris James" userId="9856b646-34eb-43a8-9963-5bfc381666fa" providerId="ADAL" clId="{A499C556-67B2-4D4D-8FEE-F0F9CAFA4ECB}" dt="2021-06-04T12:40:14.065" v="17"/>
        <pc:sldMkLst>
          <pc:docMk/>
          <pc:sldMk cId="813105653" sldId="3305"/>
        </pc:sldMkLst>
      </pc:sldChg>
      <pc:sldChg chg="ord">
        <pc:chgData name="Chris James" userId="9856b646-34eb-43a8-9963-5bfc381666fa" providerId="ADAL" clId="{A499C556-67B2-4D4D-8FEE-F0F9CAFA4ECB}" dt="2021-06-04T12:40:33.222" v="25"/>
        <pc:sldMkLst>
          <pc:docMk/>
          <pc:sldMk cId="1750111822" sldId="3307"/>
        </pc:sldMkLst>
      </pc:sldChg>
      <pc:sldChg chg="ord">
        <pc:chgData name="Chris James" userId="9856b646-34eb-43a8-9963-5bfc381666fa" providerId="ADAL" clId="{A499C556-67B2-4D4D-8FEE-F0F9CAFA4ECB}" dt="2021-06-04T12:40:14.065" v="17"/>
        <pc:sldMkLst>
          <pc:docMk/>
          <pc:sldMk cId="2710835937" sldId="3314"/>
        </pc:sldMkLst>
      </pc:sldChg>
      <pc:sldChg chg="add">
        <pc:chgData name="Chris James" userId="9856b646-34eb-43a8-9963-5bfc381666fa" providerId="ADAL" clId="{A499C556-67B2-4D4D-8FEE-F0F9CAFA4ECB}" dt="2021-06-04T12:39:19.933" v="13"/>
        <pc:sldMkLst>
          <pc:docMk/>
          <pc:sldMk cId="1060557322" sldId="3315"/>
        </pc:sldMkLst>
      </pc:sldChg>
      <pc:sldChg chg="addSp delSp modSp add mod">
        <pc:chgData name="Chris James" userId="9856b646-34eb-43a8-9963-5bfc381666fa" providerId="ADAL" clId="{A499C556-67B2-4D4D-8FEE-F0F9CAFA4ECB}" dt="2021-06-04T12:41:57.226" v="29"/>
        <pc:sldMkLst>
          <pc:docMk/>
          <pc:sldMk cId="2229522363" sldId="3316"/>
        </pc:sldMkLst>
        <pc:picChg chg="del mod">
          <ac:chgData name="Chris James" userId="9856b646-34eb-43a8-9963-5bfc381666fa" providerId="ADAL" clId="{A499C556-67B2-4D4D-8FEE-F0F9CAFA4ECB}" dt="2021-06-04T12:41:21.116" v="28" actId="478"/>
          <ac:picMkLst>
            <pc:docMk/>
            <pc:sldMk cId="2229522363" sldId="3316"/>
            <ac:picMk id="2" creationId="{16E38A5E-7A82-4094-A4E2-0B6502F55C8F}"/>
          </ac:picMkLst>
        </pc:picChg>
        <pc:picChg chg="add">
          <ac:chgData name="Chris James" userId="9856b646-34eb-43a8-9963-5bfc381666fa" providerId="ADAL" clId="{A499C556-67B2-4D4D-8FEE-F0F9CAFA4ECB}" dt="2021-06-04T12:41:57.226" v="29"/>
          <ac:picMkLst>
            <pc:docMk/>
            <pc:sldMk cId="2229522363" sldId="3316"/>
            <ac:picMk id="3" creationId="{00EC464D-8D67-4CFB-BA6E-F3C48C6350E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3" y="0"/>
            <a:ext cx="2946347" cy="498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ACDF9-4F45-4109-853B-A37C0C97C5EC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3" y="9431599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A2A3-375C-41D2-B2CA-0E9F49BC0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235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82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D1BCE-2196-4369-8FA8-A36E2593F3F9}" type="datetimeFigureOut">
              <a:rPr lang="en-GB" smtClean="0"/>
              <a:t>11/08/2021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3" y="9431599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F5426-27A5-4531-AEAF-F216ECB52F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08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48.png"/><Relationship Id="rId4" Type="http://schemas.openxmlformats.org/officeDocument/2006/relationships/image" Target="../media/image6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1.jpeg"/><Relationship Id="rId4" Type="http://schemas.openxmlformats.org/officeDocument/2006/relationships/image" Target="../media/image10.jpeg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jpeg"/><Relationship Id="rId5" Type="http://schemas.openxmlformats.org/officeDocument/2006/relationships/image" Target="../media/image52.jpeg"/><Relationship Id="rId4" Type="http://schemas.openxmlformats.org/officeDocument/2006/relationships/image" Target="../media/image14.jpe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S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D04F-D75B-4E27-9BD7-FCD6C3E29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293506"/>
            <a:ext cx="10494169" cy="846113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7B812-FB6A-477C-A589-733D5079C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3139619"/>
            <a:ext cx="10494169" cy="899888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3E2B56-A0F9-4BBE-BBF6-E718DC8B3DBE}"/>
              </a:ext>
            </a:extLst>
          </p:cNvPr>
          <p:cNvGrpSpPr/>
          <p:nvPr userDrawn="1"/>
        </p:nvGrpSpPr>
        <p:grpSpPr>
          <a:xfrm>
            <a:off x="7069652" y="391807"/>
            <a:ext cx="4750858" cy="790467"/>
            <a:chOff x="376752" y="302907"/>
            <a:chExt cx="4750858" cy="7904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FB3311-E067-4153-9095-7CC7D4955B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5" t="38571" r="15313" b="38572"/>
            <a:stretch/>
          </p:blipFill>
          <p:spPr>
            <a:xfrm>
              <a:off x="1751657" y="302907"/>
              <a:ext cx="3375953" cy="79046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12154C-4E63-4B21-B57D-41D552BD1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52" y="331161"/>
              <a:ext cx="1219345" cy="733958"/>
            </a:xfrm>
            <a:prstGeom prst="rect">
              <a:avLst/>
            </a:prstGeom>
          </p:spPr>
        </p:pic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2B1F1E7-BD7B-47B8-8AB3-08C0B0C419DA}"/>
              </a:ext>
            </a:extLst>
          </p:cNvPr>
          <p:cNvSpPr txBox="1">
            <a:spLocks/>
          </p:cNvSpPr>
          <p:nvPr userDrawn="1"/>
        </p:nvSpPr>
        <p:spPr>
          <a:xfrm>
            <a:off x="7579369" y="6552609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/>
              <a:t>1MC07-CEK-IN-PRE-CS07_CL13-000001 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457200" y="457200"/>
            <a:ext cx="3657600" cy="532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972000"/>
            <a:ext cx="2945418" cy="83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001" y="2134800"/>
            <a:ext cx="2945418" cy="347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D9C3E43-753A-D548-8BCC-98759848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609234"/>
            <a:ext cx="11277600" cy="454391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698379351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04775" y="-74295"/>
            <a:ext cx="12296775" cy="7067549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38461012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martArt Placeholder 62">
            <a:extLst>
              <a:ext uri="{FF2B5EF4-FFF2-40B4-BE49-F238E27FC236}">
                <a16:creationId xmlns:a16="http://schemas.microsoft.com/office/drawing/2014/main" id="{212B6F16-E0D2-814A-83CF-F2D9F7713856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547715" y="1670050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Agenda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FC3DC0-8351-9A4C-B707-70EAD96EB4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225" y="166958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EFFB62-FD42-1145-B8B7-C7CF7F7389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3848" y="166958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202675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901FF4-BEDE-AC46-8C8F-C4BDCCF247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3848" y="202675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4" name="SmartArt Placeholder 62">
            <a:extLst>
              <a:ext uri="{FF2B5EF4-FFF2-40B4-BE49-F238E27FC236}">
                <a16:creationId xmlns:a16="http://schemas.microsoft.com/office/drawing/2014/main" id="{148F0C48-0919-6940-93FB-00E0D97D285D}"/>
              </a:ext>
            </a:extLst>
          </p:cNvPr>
          <p:cNvSpPr>
            <a:spLocks noGrp="1"/>
          </p:cNvSpPr>
          <p:nvPr>
            <p:ph type="dgm" sz="quarter" idx="38" hasCustomPrompt="1"/>
          </p:nvPr>
        </p:nvSpPr>
        <p:spPr>
          <a:xfrm>
            <a:off x="547715" y="238417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FE44350B-B402-C542-BC2A-F5F9E3814A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225" y="238371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74124C0B-5C31-F946-848A-0F0EB71D954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883848" y="238371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7" name="Text Placeholder 13">
            <a:extLst>
              <a:ext uri="{FF2B5EF4-FFF2-40B4-BE49-F238E27FC236}">
                <a16:creationId xmlns:a16="http://schemas.microsoft.com/office/drawing/2014/main" id="{9D7A714D-D166-A34F-8574-B7CEB374431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225" y="274087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8" name="Text Placeholder 13">
            <a:extLst>
              <a:ext uri="{FF2B5EF4-FFF2-40B4-BE49-F238E27FC236}">
                <a16:creationId xmlns:a16="http://schemas.microsoft.com/office/drawing/2014/main" id="{179D8575-2EE8-1E4E-A510-2033EDDAE1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83848" y="274087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9" name="SmartArt Placeholder 62">
            <a:extLst>
              <a:ext uri="{FF2B5EF4-FFF2-40B4-BE49-F238E27FC236}">
                <a16:creationId xmlns:a16="http://schemas.microsoft.com/office/drawing/2014/main" id="{ECBC3B98-2CA6-EB41-82EC-D1811410A4F3}"/>
              </a:ext>
            </a:extLst>
          </p:cNvPr>
          <p:cNvSpPr>
            <a:spLocks noGrp="1"/>
          </p:cNvSpPr>
          <p:nvPr>
            <p:ph type="dgm" sz="quarter" idx="43" hasCustomPrompt="1"/>
          </p:nvPr>
        </p:nvSpPr>
        <p:spPr>
          <a:xfrm>
            <a:off x="547715" y="309708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010F887A-E638-5348-8238-A1D2A06D28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7225" y="309662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1" name="Text Placeholder 13">
            <a:extLst>
              <a:ext uri="{FF2B5EF4-FFF2-40B4-BE49-F238E27FC236}">
                <a16:creationId xmlns:a16="http://schemas.microsoft.com/office/drawing/2014/main" id="{629194BB-D13A-B94D-8E7C-C5C9FE796F9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83848" y="309662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2" name="Text Placeholder 13">
            <a:extLst>
              <a:ext uri="{FF2B5EF4-FFF2-40B4-BE49-F238E27FC236}">
                <a16:creationId xmlns:a16="http://schemas.microsoft.com/office/drawing/2014/main" id="{F366BE82-873B-9140-A152-7B1C9A0A3A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7225" y="345378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3" name="Text Placeholder 13">
            <a:extLst>
              <a:ext uri="{FF2B5EF4-FFF2-40B4-BE49-F238E27FC236}">
                <a16:creationId xmlns:a16="http://schemas.microsoft.com/office/drawing/2014/main" id="{A72AFFCA-3971-0C4F-ACBB-930BECC7625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83848" y="345378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4" name="SmartArt Placeholder 62">
            <a:extLst>
              <a:ext uri="{FF2B5EF4-FFF2-40B4-BE49-F238E27FC236}">
                <a16:creationId xmlns:a16="http://schemas.microsoft.com/office/drawing/2014/main" id="{2FAB2B70-F52A-1D44-8643-9B2F4F58D6A0}"/>
              </a:ext>
            </a:extLst>
          </p:cNvPr>
          <p:cNvSpPr>
            <a:spLocks noGrp="1"/>
          </p:cNvSpPr>
          <p:nvPr>
            <p:ph type="dgm" sz="quarter" idx="48" hasCustomPrompt="1"/>
          </p:nvPr>
        </p:nvSpPr>
        <p:spPr>
          <a:xfrm>
            <a:off x="547715" y="38112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75" name="Text Placeholder 13">
            <a:extLst>
              <a:ext uri="{FF2B5EF4-FFF2-40B4-BE49-F238E27FC236}">
                <a16:creationId xmlns:a16="http://schemas.microsoft.com/office/drawing/2014/main" id="{7EFD8762-810B-7E44-9080-EDA7BD13446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7225" y="38107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6" name="Text Placeholder 13">
            <a:extLst>
              <a:ext uri="{FF2B5EF4-FFF2-40B4-BE49-F238E27FC236}">
                <a16:creationId xmlns:a16="http://schemas.microsoft.com/office/drawing/2014/main" id="{9A9953FB-B942-2349-BEBB-B54FCA37AFA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83848" y="38107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7" name="Text Placeholder 13">
            <a:extLst>
              <a:ext uri="{FF2B5EF4-FFF2-40B4-BE49-F238E27FC236}">
                <a16:creationId xmlns:a16="http://schemas.microsoft.com/office/drawing/2014/main" id="{E8DF94C7-0B49-A849-B8BD-B96CF93625B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7225" y="41679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8" name="Text Placeholder 13">
            <a:extLst>
              <a:ext uri="{FF2B5EF4-FFF2-40B4-BE49-F238E27FC236}">
                <a16:creationId xmlns:a16="http://schemas.microsoft.com/office/drawing/2014/main" id="{E3AA9170-4408-454B-927E-8C53391B10A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883848" y="41679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9" name="SmartArt Placeholder 62">
            <a:extLst>
              <a:ext uri="{FF2B5EF4-FFF2-40B4-BE49-F238E27FC236}">
                <a16:creationId xmlns:a16="http://schemas.microsoft.com/office/drawing/2014/main" id="{5A12EE5E-A6BF-E64F-9E52-3DD1CF6528E2}"/>
              </a:ext>
            </a:extLst>
          </p:cNvPr>
          <p:cNvSpPr>
            <a:spLocks noGrp="1"/>
          </p:cNvSpPr>
          <p:nvPr>
            <p:ph type="dgm" sz="quarter" idx="53" hasCustomPrompt="1"/>
          </p:nvPr>
        </p:nvSpPr>
        <p:spPr>
          <a:xfrm>
            <a:off x="547689" y="4536385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80" name="Text Placeholder 13">
            <a:extLst>
              <a:ext uri="{FF2B5EF4-FFF2-40B4-BE49-F238E27FC236}">
                <a16:creationId xmlns:a16="http://schemas.microsoft.com/office/drawing/2014/main" id="{C4E0A4DE-2EA6-7644-9A08-8B73AFF77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47199" y="453592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1" name="Text Placeholder 13">
            <a:extLst>
              <a:ext uri="{FF2B5EF4-FFF2-40B4-BE49-F238E27FC236}">
                <a16:creationId xmlns:a16="http://schemas.microsoft.com/office/drawing/2014/main" id="{3C8DE332-2ED6-904D-92D4-A829CDC63E4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883822" y="453592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2" name="Text Placeholder 13">
            <a:extLst>
              <a:ext uri="{FF2B5EF4-FFF2-40B4-BE49-F238E27FC236}">
                <a16:creationId xmlns:a16="http://schemas.microsoft.com/office/drawing/2014/main" id="{A90A7B0F-4839-D645-95FA-D06BFECF672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7199" y="489308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3" name="Text Placeholder 13">
            <a:extLst>
              <a:ext uri="{FF2B5EF4-FFF2-40B4-BE49-F238E27FC236}">
                <a16:creationId xmlns:a16="http://schemas.microsoft.com/office/drawing/2014/main" id="{D36F4330-851C-CF4A-94D5-5F2CE791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883822" y="489308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4" name="SmartArt Placeholder 62">
            <a:extLst>
              <a:ext uri="{FF2B5EF4-FFF2-40B4-BE49-F238E27FC236}">
                <a16:creationId xmlns:a16="http://schemas.microsoft.com/office/drawing/2014/main" id="{4E24CE58-86AF-0C40-8595-20C7C8155350}"/>
              </a:ext>
            </a:extLst>
          </p:cNvPr>
          <p:cNvSpPr>
            <a:spLocks noGrp="1"/>
          </p:cNvSpPr>
          <p:nvPr>
            <p:ph type="dgm" sz="quarter" idx="58" hasCustomPrompt="1"/>
          </p:nvPr>
        </p:nvSpPr>
        <p:spPr>
          <a:xfrm>
            <a:off x="547689" y="5250511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85" name="Text Placeholder 13">
            <a:extLst>
              <a:ext uri="{FF2B5EF4-FFF2-40B4-BE49-F238E27FC236}">
                <a16:creationId xmlns:a16="http://schemas.microsoft.com/office/drawing/2014/main" id="{9D3EE5FC-57B2-494A-823F-F63C62CE1C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199" y="5250046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6" name="Text Placeholder 13">
            <a:extLst>
              <a:ext uri="{FF2B5EF4-FFF2-40B4-BE49-F238E27FC236}">
                <a16:creationId xmlns:a16="http://schemas.microsoft.com/office/drawing/2014/main" id="{6F824B84-DA2A-6246-B761-6AEC93ACAC1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883822" y="5250046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7" name="Text Placeholder 13">
            <a:extLst>
              <a:ext uri="{FF2B5EF4-FFF2-40B4-BE49-F238E27FC236}">
                <a16:creationId xmlns:a16="http://schemas.microsoft.com/office/drawing/2014/main" id="{E73F10E2-3C04-634E-93DD-C701C76BE82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47199" y="560721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8" name="Text Placeholder 13">
            <a:extLst>
              <a:ext uri="{FF2B5EF4-FFF2-40B4-BE49-F238E27FC236}">
                <a16:creationId xmlns:a16="http://schemas.microsoft.com/office/drawing/2014/main" id="{77DC81B4-B14C-9B42-B8EC-9E9B363D0CA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883822" y="560721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9" name="SmartArt Placeholder 62">
            <a:extLst>
              <a:ext uri="{FF2B5EF4-FFF2-40B4-BE49-F238E27FC236}">
                <a16:creationId xmlns:a16="http://schemas.microsoft.com/office/drawing/2014/main" id="{F4C94132-F5BD-8B46-9588-C3222863EF1B}"/>
              </a:ext>
            </a:extLst>
          </p:cNvPr>
          <p:cNvSpPr>
            <a:spLocks noGrp="1"/>
          </p:cNvSpPr>
          <p:nvPr>
            <p:ph type="dgm" sz="quarter" idx="63" hasCustomPrompt="1"/>
          </p:nvPr>
        </p:nvSpPr>
        <p:spPr>
          <a:xfrm>
            <a:off x="6392836" y="1668277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90" name="Text Placeholder 13">
            <a:extLst>
              <a:ext uri="{FF2B5EF4-FFF2-40B4-BE49-F238E27FC236}">
                <a16:creationId xmlns:a16="http://schemas.microsoft.com/office/drawing/2014/main" id="{9EACC04B-AA2B-994F-B301-F5C463EF1C9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92346" y="166781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1" name="Text Placeholder 13">
            <a:extLst>
              <a:ext uri="{FF2B5EF4-FFF2-40B4-BE49-F238E27FC236}">
                <a16:creationId xmlns:a16="http://schemas.microsoft.com/office/drawing/2014/main" id="{91A12B76-C0F8-394E-9FCA-475176D61C9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728969" y="166781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2" name="Text Placeholder 13">
            <a:extLst>
              <a:ext uri="{FF2B5EF4-FFF2-40B4-BE49-F238E27FC236}">
                <a16:creationId xmlns:a16="http://schemas.microsoft.com/office/drawing/2014/main" id="{4F793747-083E-6749-956F-3D4049986DF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92346" y="2024979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3" name="Text Placeholder 13">
            <a:extLst>
              <a:ext uri="{FF2B5EF4-FFF2-40B4-BE49-F238E27FC236}">
                <a16:creationId xmlns:a16="http://schemas.microsoft.com/office/drawing/2014/main" id="{468FC420-561D-A049-A479-B0539EDB273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728969" y="2024979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4" name="SmartArt Placeholder 62">
            <a:extLst>
              <a:ext uri="{FF2B5EF4-FFF2-40B4-BE49-F238E27FC236}">
                <a16:creationId xmlns:a16="http://schemas.microsoft.com/office/drawing/2014/main" id="{43F930A9-34E2-464A-86A6-7631CC02A513}"/>
              </a:ext>
            </a:extLst>
          </p:cNvPr>
          <p:cNvSpPr>
            <a:spLocks noGrp="1"/>
          </p:cNvSpPr>
          <p:nvPr>
            <p:ph type="dgm" sz="quarter" idx="68" hasCustomPrompt="1"/>
          </p:nvPr>
        </p:nvSpPr>
        <p:spPr>
          <a:xfrm>
            <a:off x="6392836" y="238240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48EC371A-BEA4-E347-B435-31D68E3B282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92346" y="238193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6" name="Text Placeholder 13">
            <a:extLst>
              <a:ext uri="{FF2B5EF4-FFF2-40B4-BE49-F238E27FC236}">
                <a16:creationId xmlns:a16="http://schemas.microsoft.com/office/drawing/2014/main" id="{0C966EDD-8DD2-EF4E-8FDF-BEBC82810A1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28969" y="238193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7" name="Text Placeholder 13">
            <a:extLst>
              <a:ext uri="{FF2B5EF4-FFF2-40B4-BE49-F238E27FC236}">
                <a16:creationId xmlns:a16="http://schemas.microsoft.com/office/drawing/2014/main" id="{8B3297F5-1D85-C14A-B604-E06F2AE48BF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392346" y="273910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8" name="Text Placeholder 13">
            <a:extLst>
              <a:ext uri="{FF2B5EF4-FFF2-40B4-BE49-F238E27FC236}">
                <a16:creationId xmlns:a16="http://schemas.microsoft.com/office/drawing/2014/main" id="{7CAA2403-C340-0049-A8E5-3C2D367092E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728969" y="273910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9" name="SmartArt Placeholder 62">
            <a:extLst>
              <a:ext uri="{FF2B5EF4-FFF2-40B4-BE49-F238E27FC236}">
                <a16:creationId xmlns:a16="http://schemas.microsoft.com/office/drawing/2014/main" id="{AEF3D2FB-E031-A543-BDE7-F33EC8422DD0}"/>
              </a:ext>
            </a:extLst>
          </p:cNvPr>
          <p:cNvSpPr>
            <a:spLocks noGrp="1"/>
          </p:cNvSpPr>
          <p:nvPr>
            <p:ph type="dgm" sz="quarter" idx="73" hasCustomPrompt="1"/>
          </p:nvPr>
        </p:nvSpPr>
        <p:spPr>
          <a:xfrm>
            <a:off x="6392836" y="309531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00" name="Text Placeholder 13">
            <a:extLst>
              <a:ext uri="{FF2B5EF4-FFF2-40B4-BE49-F238E27FC236}">
                <a16:creationId xmlns:a16="http://schemas.microsoft.com/office/drawing/2014/main" id="{857CD44E-2FDB-E047-A552-8CA495C45F4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392346" y="309484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1" name="Text Placeholder 13">
            <a:extLst>
              <a:ext uri="{FF2B5EF4-FFF2-40B4-BE49-F238E27FC236}">
                <a16:creationId xmlns:a16="http://schemas.microsoft.com/office/drawing/2014/main" id="{46DE0E77-E34D-4742-AE57-A06AB4FEE44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28969" y="309484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2" name="Text Placeholder 13">
            <a:extLst>
              <a:ext uri="{FF2B5EF4-FFF2-40B4-BE49-F238E27FC236}">
                <a16:creationId xmlns:a16="http://schemas.microsoft.com/office/drawing/2014/main" id="{2707CEBD-B6A4-2041-8D36-FBB05C28913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392346" y="345201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3" name="Text Placeholder 13">
            <a:extLst>
              <a:ext uri="{FF2B5EF4-FFF2-40B4-BE49-F238E27FC236}">
                <a16:creationId xmlns:a16="http://schemas.microsoft.com/office/drawing/2014/main" id="{2E1BF832-9EDA-2A48-A7D3-B2BB6C9E55F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728969" y="345201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4" name="SmartArt Placeholder 62">
            <a:extLst>
              <a:ext uri="{FF2B5EF4-FFF2-40B4-BE49-F238E27FC236}">
                <a16:creationId xmlns:a16="http://schemas.microsoft.com/office/drawing/2014/main" id="{16A12CE5-6E1C-B94F-AFC8-2063D73F82D9}"/>
              </a:ext>
            </a:extLst>
          </p:cNvPr>
          <p:cNvSpPr>
            <a:spLocks noGrp="1"/>
          </p:cNvSpPr>
          <p:nvPr>
            <p:ph type="dgm" sz="quarter" idx="78" hasCustomPrompt="1"/>
          </p:nvPr>
        </p:nvSpPr>
        <p:spPr>
          <a:xfrm>
            <a:off x="6392836" y="3809439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05" name="Text Placeholder 13">
            <a:extLst>
              <a:ext uri="{FF2B5EF4-FFF2-40B4-BE49-F238E27FC236}">
                <a16:creationId xmlns:a16="http://schemas.microsoft.com/office/drawing/2014/main" id="{89CD92D7-39F9-3F42-AA2D-D6DD2C2CDE5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392346" y="380897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6" name="Text Placeholder 13">
            <a:extLst>
              <a:ext uri="{FF2B5EF4-FFF2-40B4-BE49-F238E27FC236}">
                <a16:creationId xmlns:a16="http://schemas.microsoft.com/office/drawing/2014/main" id="{6CAC9A07-BC03-0A4A-B842-3331895FE55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728969" y="380897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7" name="Text Placeholder 13">
            <a:extLst>
              <a:ext uri="{FF2B5EF4-FFF2-40B4-BE49-F238E27FC236}">
                <a16:creationId xmlns:a16="http://schemas.microsoft.com/office/drawing/2014/main" id="{58799F7A-9DC7-5046-9946-6F313D23499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92346" y="416614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8" name="Text Placeholder 13">
            <a:extLst>
              <a:ext uri="{FF2B5EF4-FFF2-40B4-BE49-F238E27FC236}">
                <a16:creationId xmlns:a16="http://schemas.microsoft.com/office/drawing/2014/main" id="{3AA6541C-8234-344B-AFB6-C87AE151354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728969" y="416614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9" name="SmartArt Placeholder 62">
            <a:extLst>
              <a:ext uri="{FF2B5EF4-FFF2-40B4-BE49-F238E27FC236}">
                <a16:creationId xmlns:a16="http://schemas.microsoft.com/office/drawing/2014/main" id="{4247C634-EDAB-E54C-8783-3222C82EA6E9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6392810" y="45346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10" name="Text Placeholder 13">
            <a:extLst>
              <a:ext uri="{FF2B5EF4-FFF2-40B4-BE49-F238E27FC236}">
                <a16:creationId xmlns:a16="http://schemas.microsoft.com/office/drawing/2014/main" id="{8F6F467F-C4AA-0447-9442-2E5651F8422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392320" y="45341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1" name="Text Placeholder 13">
            <a:extLst>
              <a:ext uri="{FF2B5EF4-FFF2-40B4-BE49-F238E27FC236}">
                <a16:creationId xmlns:a16="http://schemas.microsoft.com/office/drawing/2014/main" id="{8EA54117-BF2A-5641-9DAB-D86EFED900C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728943" y="45341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2" name="Text Placeholder 13">
            <a:extLst>
              <a:ext uri="{FF2B5EF4-FFF2-40B4-BE49-F238E27FC236}">
                <a16:creationId xmlns:a16="http://schemas.microsoft.com/office/drawing/2014/main" id="{F6D1CE01-8FB8-2D49-A82D-3A7F77DEE34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392320" y="48913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B5620BDA-BF20-F04E-A32F-FF5F4BC7BE4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728943" y="48913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4" name="SmartArt Placeholder 62">
            <a:extLst>
              <a:ext uri="{FF2B5EF4-FFF2-40B4-BE49-F238E27FC236}">
                <a16:creationId xmlns:a16="http://schemas.microsoft.com/office/drawing/2014/main" id="{B4721741-51FE-FE40-B652-63679F533AB4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6392810" y="5248738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15" name="Text Placeholder 13">
            <a:extLst>
              <a:ext uri="{FF2B5EF4-FFF2-40B4-BE49-F238E27FC236}">
                <a16:creationId xmlns:a16="http://schemas.microsoft.com/office/drawing/2014/main" id="{1C41AB08-283E-AB42-858C-A77C1A8AE9E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392320" y="524827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C19AE65C-AB52-F641-9C0B-46FA78506C5B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728943" y="524827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D42F5088-27FB-F64F-BF49-930374E98F2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392320" y="560544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8" name="Text Placeholder 13">
            <a:extLst>
              <a:ext uri="{FF2B5EF4-FFF2-40B4-BE49-F238E27FC236}">
                <a16:creationId xmlns:a16="http://schemas.microsoft.com/office/drawing/2014/main" id="{A173C30C-C36F-EF45-9C1C-B41E9CFBF869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728943" y="560544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</p:spTree>
    <p:extLst>
      <p:ext uri="{BB962C8B-B14F-4D97-AF65-F5344CB8AC3E}">
        <p14:creationId xmlns:p14="http://schemas.microsoft.com/office/powerpoint/2010/main" val="1075251819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7269734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Schedule 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1983209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DFBA8BCA-E875-7F4E-A834-25913089894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78543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82088DE0-7429-344A-BF59-ED6FCA6FBC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47225" y="237548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1" name="Text Placeholder 13">
            <a:extLst>
              <a:ext uri="{FF2B5EF4-FFF2-40B4-BE49-F238E27FC236}">
                <a16:creationId xmlns:a16="http://schemas.microsoft.com/office/drawing/2014/main" id="{C0CC2A2E-61DE-634A-81F9-F6E9D6EDC46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47199" y="2761545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F8E8D78C-FD43-6B47-BFA3-A5FF653884E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47198" y="3144676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7" name="Text Placeholder 13">
            <a:extLst>
              <a:ext uri="{FF2B5EF4-FFF2-40B4-BE49-F238E27FC236}">
                <a16:creationId xmlns:a16="http://schemas.microsoft.com/office/drawing/2014/main" id="{F67A0A54-1919-1246-8F14-6B773854ED8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47225" y="352735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CB96053-D343-1E4C-80AB-F27FEA3D1CA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47225" y="3907632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8036E36E-DAF0-F94C-9F52-6EAFFF05D72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47199" y="4288250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0" name="Text Placeholder 13">
            <a:extLst>
              <a:ext uri="{FF2B5EF4-FFF2-40B4-BE49-F238E27FC236}">
                <a16:creationId xmlns:a16="http://schemas.microsoft.com/office/drawing/2014/main" id="{4F3CA523-45DB-144C-9A6E-4A6EA68FF8F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7198" y="467138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9AE82DBE-F207-EA45-B231-DEE98C7C3BA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7225" y="5053608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F8900B26-515F-674A-B4B6-B9CBBE078F8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47225" y="5428123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3" name="Text Placeholder 13">
            <a:extLst>
              <a:ext uri="{FF2B5EF4-FFF2-40B4-BE49-F238E27FC236}">
                <a16:creationId xmlns:a16="http://schemas.microsoft.com/office/drawing/2014/main" id="{8182585A-9232-A041-8859-86194597BA1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7199" y="580781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47" name="Text Placeholder 13">
            <a:extLst>
              <a:ext uri="{FF2B5EF4-FFF2-40B4-BE49-F238E27FC236}">
                <a16:creationId xmlns:a16="http://schemas.microsoft.com/office/drawing/2014/main" id="{FA0791B6-7F06-0944-A97B-01E9E43D3F8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78692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8" name="Text Placeholder 13">
            <a:extLst>
              <a:ext uri="{FF2B5EF4-FFF2-40B4-BE49-F238E27FC236}">
                <a16:creationId xmlns:a16="http://schemas.microsoft.com/office/drawing/2014/main" id="{620FFA3F-315D-5148-9C9F-8E4B80422BB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78840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9" name="Text Placeholder 13">
            <a:extLst>
              <a:ext uri="{FF2B5EF4-FFF2-40B4-BE49-F238E27FC236}">
                <a16:creationId xmlns:a16="http://schemas.microsoft.com/office/drawing/2014/main" id="{A9631397-CB8B-A942-89F3-AA6D9F99144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78989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0" name="Text Placeholder 13">
            <a:extLst>
              <a:ext uri="{FF2B5EF4-FFF2-40B4-BE49-F238E27FC236}">
                <a16:creationId xmlns:a16="http://schemas.microsoft.com/office/drawing/2014/main" id="{5AADC139-7C18-A945-8888-BB29AB7271B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79137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1" name="Text Placeholder 13">
            <a:extLst>
              <a:ext uri="{FF2B5EF4-FFF2-40B4-BE49-F238E27FC236}">
                <a16:creationId xmlns:a16="http://schemas.microsoft.com/office/drawing/2014/main" id="{4BFB230B-36C7-C54B-9BF3-334120B9335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9286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2" name="Text Placeholder 13">
            <a:extLst>
              <a:ext uri="{FF2B5EF4-FFF2-40B4-BE49-F238E27FC236}">
                <a16:creationId xmlns:a16="http://schemas.microsoft.com/office/drawing/2014/main" id="{CA9FB207-E614-D04F-85D5-AC05A06942D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79434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3" name="Text Placeholder 13">
            <a:extLst>
              <a:ext uri="{FF2B5EF4-FFF2-40B4-BE49-F238E27FC236}">
                <a16:creationId xmlns:a16="http://schemas.microsoft.com/office/drawing/2014/main" id="{C46DF494-10DA-ED47-A97E-B90C2D7D671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79583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4" name="Text Placeholder 13">
            <a:extLst>
              <a:ext uri="{FF2B5EF4-FFF2-40B4-BE49-F238E27FC236}">
                <a16:creationId xmlns:a16="http://schemas.microsoft.com/office/drawing/2014/main" id="{0F8B7831-37F7-B547-B21B-8BDF5FFFE04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79731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5" name="Text Placeholder 13">
            <a:extLst>
              <a:ext uri="{FF2B5EF4-FFF2-40B4-BE49-F238E27FC236}">
                <a16:creationId xmlns:a16="http://schemas.microsoft.com/office/drawing/2014/main" id="{D625DF05-5606-604F-B453-D21A60E7D55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79880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D3904BEC-59C0-9D43-99B5-CA3295CCBA64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178639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req’d</a:t>
            </a:r>
            <a:endParaRPr lang="en-US" dirty="0"/>
          </a:p>
        </p:txBody>
      </p:sp>
      <p:sp>
        <p:nvSpPr>
          <p:cNvPr id="159" name="SmartArt Placeholder 4">
            <a:extLst>
              <a:ext uri="{FF2B5EF4-FFF2-40B4-BE49-F238E27FC236}">
                <a16:creationId xmlns:a16="http://schemas.microsoft.com/office/drawing/2014/main" id="{500C9191-DB47-2E4E-87A8-05477F83D34A}"/>
              </a:ext>
            </a:extLst>
          </p:cNvPr>
          <p:cNvSpPr>
            <a:spLocks noGrp="1"/>
          </p:cNvSpPr>
          <p:nvPr>
            <p:ph type="dgm" sz="quarter" idx="84" hasCustomPrompt="1"/>
          </p:nvPr>
        </p:nvSpPr>
        <p:spPr>
          <a:xfrm>
            <a:off x="178639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0" name="SmartArt Placeholder 4">
            <a:extLst>
              <a:ext uri="{FF2B5EF4-FFF2-40B4-BE49-F238E27FC236}">
                <a16:creationId xmlns:a16="http://schemas.microsoft.com/office/drawing/2014/main" id="{BE2B7141-0CE5-784F-9DA5-C445AF4F51C7}"/>
              </a:ext>
            </a:extLst>
          </p:cNvPr>
          <p:cNvSpPr>
            <a:spLocks noGrp="1"/>
          </p:cNvSpPr>
          <p:nvPr>
            <p:ph type="dgm" sz="quarter" idx="85" hasCustomPrompt="1"/>
          </p:nvPr>
        </p:nvSpPr>
        <p:spPr>
          <a:xfrm>
            <a:off x="178543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1" name="SmartArt Placeholder 4">
            <a:extLst>
              <a:ext uri="{FF2B5EF4-FFF2-40B4-BE49-F238E27FC236}">
                <a16:creationId xmlns:a16="http://schemas.microsoft.com/office/drawing/2014/main" id="{AF93DD85-9FE9-AF45-BEC9-783B65A434D2}"/>
              </a:ext>
            </a:extLst>
          </p:cNvPr>
          <p:cNvSpPr>
            <a:spLocks noGrp="1"/>
          </p:cNvSpPr>
          <p:nvPr>
            <p:ph type="dgm" sz="quarter" idx="86" hasCustomPrompt="1"/>
          </p:nvPr>
        </p:nvSpPr>
        <p:spPr>
          <a:xfrm>
            <a:off x="178543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2" name="SmartArt Placeholder 4">
            <a:extLst>
              <a:ext uri="{FF2B5EF4-FFF2-40B4-BE49-F238E27FC236}">
                <a16:creationId xmlns:a16="http://schemas.microsoft.com/office/drawing/2014/main" id="{62413477-E4D6-604B-8561-735A7FE8E62C}"/>
              </a:ext>
            </a:extLst>
          </p:cNvPr>
          <p:cNvSpPr>
            <a:spLocks noGrp="1"/>
          </p:cNvSpPr>
          <p:nvPr>
            <p:ph type="dgm" sz="quarter" idx="87" hasCustomPrompt="1"/>
          </p:nvPr>
        </p:nvSpPr>
        <p:spPr>
          <a:xfrm>
            <a:off x="178543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3" name="SmartArt Placeholder 4">
            <a:extLst>
              <a:ext uri="{FF2B5EF4-FFF2-40B4-BE49-F238E27FC236}">
                <a16:creationId xmlns:a16="http://schemas.microsoft.com/office/drawing/2014/main" id="{9983299C-7BDE-FE4C-BC8E-07A0FB9F0F28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178639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4" name="SmartArt Placeholder 4">
            <a:extLst>
              <a:ext uri="{FF2B5EF4-FFF2-40B4-BE49-F238E27FC236}">
                <a16:creationId xmlns:a16="http://schemas.microsoft.com/office/drawing/2014/main" id="{D2685EAF-DD01-7B41-B692-81ED7A6EF129}"/>
              </a:ext>
            </a:extLst>
          </p:cNvPr>
          <p:cNvSpPr>
            <a:spLocks noGrp="1"/>
          </p:cNvSpPr>
          <p:nvPr>
            <p:ph type="dgm" sz="quarter" idx="89" hasCustomPrompt="1"/>
          </p:nvPr>
        </p:nvSpPr>
        <p:spPr>
          <a:xfrm>
            <a:off x="178639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5" name="SmartArt Placeholder 4">
            <a:extLst>
              <a:ext uri="{FF2B5EF4-FFF2-40B4-BE49-F238E27FC236}">
                <a16:creationId xmlns:a16="http://schemas.microsoft.com/office/drawing/2014/main" id="{663BB0E7-3FAD-A94B-870F-A63E1066FC00}"/>
              </a:ext>
            </a:extLst>
          </p:cNvPr>
          <p:cNvSpPr>
            <a:spLocks noGrp="1"/>
          </p:cNvSpPr>
          <p:nvPr>
            <p:ph type="dgm" sz="quarter" idx="90" hasCustomPrompt="1"/>
          </p:nvPr>
        </p:nvSpPr>
        <p:spPr>
          <a:xfrm>
            <a:off x="178543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6" name="SmartArt Placeholder 4">
            <a:extLst>
              <a:ext uri="{FF2B5EF4-FFF2-40B4-BE49-F238E27FC236}">
                <a16:creationId xmlns:a16="http://schemas.microsoft.com/office/drawing/2014/main" id="{25A2B122-C044-9548-AF69-A284ABAE8F1B}"/>
              </a:ext>
            </a:extLst>
          </p:cNvPr>
          <p:cNvSpPr>
            <a:spLocks noGrp="1"/>
          </p:cNvSpPr>
          <p:nvPr>
            <p:ph type="dgm" sz="quarter" idx="91" hasCustomPrompt="1"/>
          </p:nvPr>
        </p:nvSpPr>
        <p:spPr>
          <a:xfrm>
            <a:off x="178543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7" name="SmartArt Placeholder 4">
            <a:extLst>
              <a:ext uri="{FF2B5EF4-FFF2-40B4-BE49-F238E27FC236}">
                <a16:creationId xmlns:a16="http://schemas.microsoft.com/office/drawing/2014/main" id="{3C40608E-A908-0B44-914B-774ABA03C7D2}"/>
              </a:ext>
            </a:extLst>
          </p:cNvPr>
          <p:cNvSpPr>
            <a:spLocks noGrp="1"/>
          </p:cNvSpPr>
          <p:nvPr>
            <p:ph type="dgm" sz="quarter" idx="92" hasCustomPrompt="1"/>
          </p:nvPr>
        </p:nvSpPr>
        <p:spPr>
          <a:xfrm>
            <a:off x="178543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8" name="SmartArt Placeholder 4">
            <a:extLst>
              <a:ext uri="{FF2B5EF4-FFF2-40B4-BE49-F238E27FC236}">
                <a16:creationId xmlns:a16="http://schemas.microsoft.com/office/drawing/2014/main" id="{CC0231FA-B974-6E40-9CE2-5328B94056B4}"/>
              </a:ext>
            </a:extLst>
          </p:cNvPr>
          <p:cNvSpPr>
            <a:spLocks noGrp="1"/>
          </p:cNvSpPr>
          <p:nvPr>
            <p:ph type="dgm" sz="quarter" idx="93" hasCustomPrompt="1"/>
          </p:nvPr>
        </p:nvSpPr>
        <p:spPr>
          <a:xfrm>
            <a:off x="178542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9" name="SmartArt Placeholder 4">
            <a:extLst>
              <a:ext uri="{FF2B5EF4-FFF2-40B4-BE49-F238E27FC236}">
                <a16:creationId xmlns:a16="http://schemas.microsoft.com/office/drawing/2014/main" id="{D79BBA93-C843-D643-AC6D-85070713BA87}"/>
              </a:ext>
            </a:extLst>
          </p:cNvPr>
          <p:cNvSpPr>
            <a:spLocks noGrp="1"/>
          </p:cNvSpPr>
          <p:nvPr>
            <p:ph type="dgm" sz="quarter" idx="94" hasCustomPrompt="1"/>
          </p:nvPr>
        </p:nvSpPr>
        <p:spPr>
          <a:xfrm>
            <a:off x="278788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0" name="SmartArt Placeholder 4">
            <a:extLst>
              <a:ext uri="{FF2B5EF4-FFF2-40B4-BE49-F238E27FC236}">
                <a16:creationId xmlns:a16="http://schemas.microsoft.com/office/drawing/2014/main" id="{9D7BC1DD-C984-E948-9914-FA1BC0FBA72E}"/>
              </a:ext>
            </a:extLst>
          </p:cNvPr>
          <p:cNvSpPr>
            <a:spLocks noGrp="1"/>
          </p:cNvSpPr>
          <p:nvPr>
            <p:ph type="dgm" sz="quarter" idx="95" hasCustomPrompt="1"/>
          </p:nvPr>
        </p:nvSpPr>
        <p:spPr>
          <a:xfrm>
            <a:off x="278788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1" name="SmartArt Placeholder 4">
            <a:extLst>
              <a:ext uri="{FF2B5EF4-FFF2-40B4-BE49-F238E27FC236}">
                <a16:creationId xmlns:a16="http://schemas.microsoft.com/office/drawing/2014/main" id="{7849389C-350B-2641-B19E-9B52E56C437A}"/>
              </a:ext>
            </a:extLst>
          </p:cNvPr>
          <p:cNvSpPr>
            <a:spLocks noGrp="1"/>
          </p:cNvSpPr>
          <p:nvPr>
            <p:ph type="dgm" sz="quarter" idx="96" hasCustomPrompt="1"/>
          </p:nvPr>
        </p:nvSpPr>
        <p:spPr>
          <a:xfrm>
            <a:off x="278692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2" name="SmartArt Placeholder 4">
            <a:extLst>
              <a:ext uri="{FF2B5EF4-FFF2-40B4-BE49-F238E27FC236}">
                <a16:creationId xmlns:a16="http://schemas.microsoft.com/office/drawing/2014/main" id="{44BD863E-C021-7F42-9548-5E52FD272041}"/>
              </a:ext>
            </a:extLst>
          </p:cNvPr>
          <p:cNvSpPr>
            <a:spLocks noGrp="1"/>
          </p:cNvSpPr>
          <p:nvPr>
            <p:ph type="dgm" sz="quarter" idx="97" hasCustomPrompt="1"/>
          </p:nvPr>
        </p:nvSpPr>
        <p:spPr>
          <a:xfrm>
            <a:off x="278692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3" name="SmartArt Placeholder 4">
            <a:extLst>
              <a:ext uri="{FF2B5EF4-FFF2-40B4-BE49-F238E27FC236}">
                <a16:creationId xmlns:a16="http://schemas.microsoft.com/office/drawing/2014/main" id="{018CD05D-A1B7-D645-8E14-CBAE8623AE35}"/>
              </a:ext>
            </a:extLst>
          </p:cNvPr>
          <p:cNvSpPr>
            <a:spLocks noGrp="1"/>
          </p:cNvSpPr>
          <p:nvPr>
            <p:ph type="dgm" sz="quarter" idx="98" hasCustomPrompt="1"/>
          </p:nvPr>
        </p:nvSpPr>
        <p:spPr>
          <a:xfrm>
            <a:off x="278692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4" name="SmartArt Placeholder 4">
            <a:extLst>
              <a:ext uri="{FF2B5EF4-FFF2-40B4-BE49-F238E27FC236}">
                <a16:creationId xmlns:a16="http://schemas.microsoft.com/office/drawing/2014/main" id="{FF41A869-AF4A-ED4A-A707-31D2E468D15C}"/>
              </a:ext>
            </a:extLst>
          </p:cNvPr>
          <p:cNvSpPr>
            <a:spLocks noGrp="1"/>
          </p:cNvSpPr>
          <p:nvPr>
            <p:ph type="dgm" sz="quarter" idx="99" hasCustomPrompt="1"/>
          </p:nvPr>
        </p:nvSpPr>
        <p:spPr>
          <a:xfrm>
            <a:off x="278788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5" name="SmartArt Placeholder 4">
            <a:extLst>
              <a:ext uri="{FF2B5EF4-FFF2-40B4-BE49-F238E27FC236}">
                <a16:creationId xmlns:a16="http://schemas.microsoft.com/office/drawing/2014/main" id="{DB7AD519-B4B0-4940-95E0-884A342B4BAC}"/>
              </a:ext>
            </a:extLst>
          </p:cNvPr>
          <p:cNvSpPr>
            <a:spLocks noGrp="1"/>
          </p:cNvSpPr>
          <p:nvPr>
            <p:ph type="dgm" sz="quarter" idx="100" hasCustomPrompt="1"/>
          </p:nvPr>
        </p:nvSpPr>
        <p:spPr>
          <a:xfrm>
            <a:off x="278788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6" name="SmartArt Placeholder 4">
            <a:extLst>
              <a:ext uri="{FF2B5EF4-FFF2-40B4-BE49-F238E27FC236}">
                <a16:creationId xmlns:a16="http://schemas.microsoft.com/office/drawing/2014/main" id="{E678F0D9-4130-8841-9E45-2C9045B5151E}"/>
              </a:ext>
            </a:extLst>
          </p:cNvPr>
          <p:cNvSpPr>
            <a:spLocks noGrp="1"/>
          </p:cNvSpPr>
          <p:nvPr>
            <p:ph type="dgm" sz="quarter" idx="101" hasCustomPrompt="1"/>
          </p:nvPr>
        </p:nvSpPr>
        <p:spPr>
          <a:xfrm>
            <a:off x="278692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7" name="SmartArt Placeholder 4">
            <a:extLst>
              <a:ext uri="{FF2B5EF4-FFF2-40B4-BE49-F238E27FC236}">
                <a16:creationId xmlns:a16="http://schemas.microsoft.com/office/drawing/2014/main" id="{B84D953F-EED7-E842-B0A4-0924E81FC51C}"/>
              </a:ext>
            </a:extLst>
          </p:cNvPr>
          <p:cNvSpPr>
            <a:spLocks noGrp="1"/>
          </p:cNvSpPr>
          <p:nvPr>
            <p:ph type="dgm" sz="quarter" idx="102" hasCustomPrompt="1"/>
          </p:nvPr>
        </p:nvSpPr>
        <p:spPr>
          <a:xfrm>
            <a:off x="278692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8" name="SmartArt Placeholder 4">
            <a:extLst>
              <a:ext uri="{FF2B5EF4-FFF2-40B4-BE49-F238E27FC236}">
                <a16:creationId xmlns:a16="http://schemas.microsoft.com/office/drawing/2014/main" id="{391C7F12-8563-7147-A182-06963DF78063}"/>
              </a:ext>
            </a:extLst>
          </p:cNvPr>
          <p:cNvSpPr>
            <a:spLocks noGrp="1"/>
          </p:cNvSpPr>
          <p:nvPr>
            <p:ph type="dgm" sz="quarter" idx="103" hasCustomPrompt="1"/>
          </p:nvPr>
        </p:nvSpPr>
        <p:spPr>
          <a:xfrm>
            <a:off x="278692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9" name="SmartArt Placeholder 4">
            <a:extLst>
              <a:ext uri="{FF2B5EF4-FFF2-40B4-BE49-F238E27FC236}">
                <a16:creationId xmlns:a16="http://schemas.microsoft.com/office/drawing/2014/main" id="{4E33A558-F664-9E40-9E57-03ABAAD8C1BF}"/>
              </a:ext>
            </a:extLst>
          </p:cNvPr>
          <p:cNvSpPr>
            <a:spLocks noGrp="1"/>
          </p:cNvSpPr>
          <p:nvPr>
            <p:ph type="dgm" sz="quarter" idx="104" hasCustomPrompt="1"/>
          </p:nvPr>
        </p:nvSpPr>
        <p:spPr>
          <a:xfrm>
            <a:off x="278692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0" name="SmartArt Placeholder 4">
            <a:extLst>
              <a:ext uri="{FF2B5EF4-FFF2-40B4-BE49-F238E27FC236}">
                <a16:creationId xmlns:a16="http://schemas.microsoft.com/office/drawing/2014/main" id="{916BED62-0FC3-334A-A7F3-77DB9AE0FCF5}"/>
              </a:ext>
            </a:extLst>
          </p:cNvPr>
          <p:cNvSpPr>
            <a:spLocks noGrp="1"/>
          </p:cNvSpPr>
          <p:nvPr>
            <p:ph type="dgm" sz="quarter" idx="105" hasCustomPrompt="1"/>
          </p:nvPr>
        </p:nvSpPr>
        <p:spPr>
          <a:xfrm>
            <a:off x="378839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1" name="SmartArt Placeholder 4">
            <a:extLst>
              <a:ext uri="{FF2B5EF4-FFF2-40B4-BE49-F238E27FC236}">
                <a16:creationId xmlns:a16="http://schemas.microsoft.com/office/drawing/2014/main" id="{16BF0D1D-21D4-0D4E-ABBB-3EA23D0C4856}"/>
              </a:ext>
            </a:extLst>
          </p:cNvPr>
          <p:cNvSpPr>
            <a:spLocks noGrp="1"/>
          </p:cNvSpPr>
          <p:nvPr>
            <p:ph type="dgm" sz="quarter" idx="106" hasCustomPrompt="1"/>
          </p:nvPr>
        </p:nvSpPr>
        <p:spPr>
          <a:xfrm>
            <a:off x="378839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2" name="SmartArt Placeholder 4">
            <a:extLst>
              <a:ext uri="{FF2B5EF4-FFF2-40B4-BE49-F238E27FC236}">
                <a16:creationId xmlns:a16="http://schemas.microsoft.com/office/drawing/2014/main" id="{BF7546C5-8A43-C445-9E48-DBDD6EB51829}"/>
              </a:ext>
            </a:extLst>
          </p:cNvPr>
          <p:cNvSpPr>
            <a:spLocks noGrp="1"/>
          </p:cNvSpPr>
          <p:nvPr>
            <p:ph type="dgm" sz="quarter" idx="107" hasCustomPrompt="1"/>
          </p:nvPr>
        </p:nvSpPr>
        <p:spPr>
          <a:xfrm>
            <a:off x="378743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3" name="SmartArt Placeholder 4">
            <a:extLst>
              <a:ext uri="{FF2B5EF4-FFF2-40B4-BE49-F238E27FC236}">
                <a16:creationId xmlns:a16="http://schemas.microsoft.com/office/drawing/2014/main" id="{1A5C5A92-7675-E64E-AAFE-1B291D090C9D}"/>
              </a:ext>
            </a:extLst>
          </p:cNvPr>
          <p:cNvSpPr>
            <a:spLocks noGrp="1"/>
          </p:cNvSpPr>
          <p:nvPr>
            <p:ph type="dgm" sz="quarter" idx="108" hasCustomPrompt="1"/>
          </p:nvPr>
        </p:nvSpPr>
        <p:spPr>
          <a:xfrm>
            <a:off x="378743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4" name="SmartArt Placeholder 4">
            <a:extLst>
              <a:ext uri="{FF2B5EF4-FFF2-40B4-BE49-F238E27FC236}">
                <a16:creationId xmlns:a16="http://schemas.microsoft.com/office/drawing/2014/main" id="{4CD87507-D51F-D943-9F1D-78B5F84F6A84}"/>
              </a:ext>
            </a:extLst>
          </p:cNvPr>
          <p:cNvSpPr>
            <a:spLocks noGrp="1"/>
          </p:cNvSpPr>
          <p:nvPr>
            <p:ph type="dgm" sz="quarter" idx="109" hasCustomPrompt="1"/>
          </p:nvPr>
        </p:nvSpPr>
        <p:spPr>
          <a:xfrm>
            <a:off x="378743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5" name="SmartArt Placeholder 4">
            <a:extLst>
              <a:ext uri="{FF2B5EF4-FFF2-40B4-BE49-F238E27FC236}">
                <a16:creationId xmlns:a16="http://schemas.microsoft.com/office/drawing/2014/main" id="{D85DDFE5-3D19-5D47-A6F6-F25A9A1FE799}"/>
              </a:ext>
            </a:extLst>
          </p:cNvPr>
          <p:cNvSpPr>
            <a:spLocks noGrp="1"/>
          </p:cNvSpPr>
          <p:nvPr>
            <p:ph type="dgm" sz="quarter" idx="110" hasCustomPrompt="1"/>
          </p:nvPr>
        </p:nvSpPr>
        <p:spPr>
          <a:xfrm>
            <a:off x="378839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6" name="SmartArt Placeholder 4">
            <a:extLst>
              <a:ext uri="{FF2B5EF4-FFF2-40B4-BE49-F238E27FC236}">
                <a16:creationId xmlns:a16="http://schemas.microsoft.com/office/drawing/2014/main" id="{44E4D983-9DE2-5744-ABBB-825463238FB3}"/>
              </a:ext>
            </a:extLst>
          </p:cNvPr>
          <p:cNvSpPr>
            <a:spLocks noGrp="1"/>
          </p:cNvSpPr>
          <p:nvPr>
            <p:ph type="dgm" sz="quarter" idx="111" hasCustomPrompt="1"/>
          </p:nvPr>
        </p:nvSpPr>
        <p:spPr>
          <a:xfrm>
            <a:off x="378839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7" name="SmartArt Placeholder 4">
            <a:extLst>
              <a:ext uri="{FF2B5EF4-FFF2-40B4-BE49-F238E27FC236}">
                <a16:creationId xmlns:a16="http://schemas.microsoft.com/office/drawing/2014/main" id="{9BF4CDA6-7DA8-DB48-98B8-B64C6369E72F}"/>
              </a:ext>
            </a:extLst>
          </p:cNvPr>
          <p:cNvSpPr>
            <a:spLocks noGrp="1"/>
          </p:cNvSpPr>
          <p:nvPr>
            <p:ph type="dgm" sz="quarter" idx="112" hasCustomPrompt="1"/>
          </p:nvPr>
        </p:nvSpPr>
        <p:spPr>
          <a:xfrm>
            <a:off x="378743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8" name="SmartArt Placeholder 4">
            <a:extLst>
              <a:ext uri="{FF2B5EF4-FFF2-40B4-BE49-F238E27FC236}">
                <a16:creationId xmlns:a16="http://schemas.microsoft.com/office/drawing/2014/main" id="{3E2DF36D-B306-D347-8406-BF2CF8911F96}"/>
              </a:ext>
            </a:extLst>
          </p:cNvPr>
          <p:cNvSpPr>
            <a:spLocks noGrp="1"/>
          </p:cNvSpPr>
          <p:nvPr>
            <p:ph type="dgm" sz="quarter" idx="113" hasCustomPrompt="1"/>
          </p:nvPr>
        </p:nvSpPr>
        <p:spPr>
          <a:xfrm>
            <a:off x="378743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9" name="SmartArt Placeholder 4">
            <a:extLst>
              <a:ext uri="{FF2B5EF4-FFF2-40B4-BE49-F238E27FC236}">
                <a16:creationId xmlns:a16="http://schemas.microsoft.com/office/drawing/2014/main" id="{460B18FE-C455-2145-96B5-E11849A04484}"/>
              </a:ext>
            </a:extLst>
          </p:cNvPr>
          <p:cNvSpPr>
            <a:spLocks noGrp="1"/>
          </p:cNvSpPr>
          <p:nvPr>
            <p:ph type="dgm" sz="quarter" idx="114" hasCustomPrompt="1"/>
          </p:nvPr>
        </p:nvSpPr>
        <p:spPr>
          <a:xfrm>
            <a:off x="378743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0" name="SmartArt Placeholder 4">
            <a:extLst>
              <a:ext uri="{FF2B5EF4-FFF2-40B4-BE49-F238E27FC236}">
                <a16:creationId xmlns:a16="http://schemas.microsoft.com/office/drawing/2014/main" id="{433E13D3-E304-F54C-9AC3-14C32ECF8512}"/>
              </a:ext>
            </a:extLst>
          </p:cNvPr>
          <p:cNvSpPr>
            <a:spLocks noGrp="1"/>
          </p:cNvSpPr>
          <p:nvPr>
            <p:ph type="dgm" sz="quarter" idx="115" hasCustomPrompt="1"/>
          </p:nvPr>
        </p:nvSpPr>
        <p:spPr>
          <a:xfrm>
            <a:off x="378743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1" name="SmartArt Placeholder 4">
            <a:extLst>
              <a:ext uri="{FF2B5EF4-FFF2-40B4-BE49-F238E27FC236}">
                <a16:creationId xmlns:a16="http://schemas.microsoft.com/office/drawing/2014/main" id="{C6AF47DF-E4B8-C747-992A-627B6554E0BF}"/>
              </a:ext>
            </a:extLst>
          </p:cNvPr>
          <p:cNvSpPr>
            <a:spLocks noGrp="1"/>
          </p:cNvSpPr>
          <p:nvPr>
            <p:ph type="dgm" sz="quarter" idx="116" hasCustomPrompt="1"/>
          </p:nvPr>
        </p:nvSpPr>
        <p:spPr>
          <a:xfrm>
            <a:off x="478989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2" name="SmartArt Placeholder 4">
            <a:extLst>
              <a:ext uri="{FF2B5EF4-FFF2-40B4-BE49-F238E27FC236}">
                <a16:creationId xmlns:a16="http://schemas.microsoft.com/office/drawing/2014/main" id="{764BDE27-4A2F-4F47-8D1C-2B498C2E64D2}"/>
              </a:ext>
            </a:extLst>
          </p:cNvPr>
          <p:cNvSpPr>
            <a:spLocks noGrp="1"/>
          </p:cNvSpPr>
          <p:nvPr>
            <p:ph type="dgm" sz="quarter" idx="117" hasCustomPrompt="1"/>
          </p:nvPr>
        </p:nvSpPr>
        <p:spPr>
          <a:xfrm>
            <a:off x="478989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3" name="SmartArt Placeholder 4">
            <a:extLst>
              <a:ext uri="{FF2B5EF4-FFF2-40B4-BE49-F238E27FC236}">
                <a16:creationId xmlns:a16="http://schemas.microsoft.com/office/drawing/2014/main" id="{122AC16D-70B8-874C-8D09-522484050517}"/>
              </a:ext>
            </a:extLst>
          </p:cNvPr>
          <p:cNvSpPr>
            <a:spLocks noGrp="1"/>
          </p:cNvSpPr>
          <p:nvPr>
            <p:ph type="dgm" sz="quarter" idx="118" hasCustomPrompt="1"/>
          </p:nvPr>
        </p:nvSpPr>
        <p:spPr>
          <a:xfrm>
            <a:off x="478892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4" name="SmartArt Placeholder 4">
            <a:extLst>
              <a:ext uri="{FF2B5EF4-FFF2-40B4-BE49-F238E27FC236}">
                <a16:creationId xmlns:a16="http://schemas.microsoft.com/office/drawing/2014/main" id="{EC5D3DF6-8E7D-AC47-A408-8D2B15EC7446}"/>
              </a:ext>
            </a:extLst>
          </p:cNvPr>
          <p:cNvSpPr>
            <a:spLocks noGrp="1"/>
          </p:cNvSpPr>
          <p:nvPr>
            <p:ph type="dgm" sz="quarter" idx="119" hasCustomPrompt="1"/>
          </p:nvPr>
        </p:nvSpPr>
        <p:spPr>
          <a:xfrm>
            <a:off x="478892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5" name="SmartArt Placeholder 4">
            <a:extLst>
              <a:ext uri="{FF2B5EF4-FFF2-40B4-BE49-F238E27FC236}">
                <a16:creationId xmlns:a16="http://schemas.microsoft.com/office/drawing/2014/main" id="{6B2FE00D-4551-CC4E-8457-7470D3AC4A86}"/>
              </a:ext>
            </a:extLst>
          </p:cNvPr>
          <p:cNvSpPr>
            <a:spLocks noGrp="1"/>
          </p:cNvSpPr>
          <p:nvPr>
            <p:ph type="dgm" sz="quarter" idx="120" hasCustomPrompt="1"/>
          </p:nvPr>
        </p:nvSpPr>
        <p:spPr>
          <a:xfrm>
            <a:off x="478892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6" name="SmartArt Placeholder 4">
            <a:extLst>
              <a:ext uri="{FF2B5EF4-FFF2-40B4-BE49-F238E27FC236}">
                <a16:creationId xmlns:a16="http://schemas.microsoft.com/office/drawing/2014/main" id="{E45F01EB-F506-CA44-8609-36E750B62B82}"/>
              </a:ext>
            </a:extLst>
          </p:cNvPr>
          <p:cNvSpPr>
            <a:spLocks noGrp="1"/>
          </p:cNvSpPr>
          <p:nvPr>
            <p:ph type="dgm" sz="quarter" idx="121" hasCustomPrompt="1"/>
          </p:nvPr>
        </p:nvSpPr>
        <p:spPr>
          <a:xfrm>
            <a:off x="478988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7" name="SmartArt Placeholder 4">
            <a:extLst>
              <a:ext uri="{FF2B5EF4-FFF2-40B4-BE49-F238E27FC236}">
                <a16:creationId xmlns:a16="http://schemas.microsoft.com/office/drawing/2014/main" id="{4770998F-81F2-B04B-A143-7471E0A1370F}"/>
              </a:ext>
            </a:extLst>
          </p:cNvPr>
          <p:cNvSpPr>
            <a:spLocks noGrp="1"/>
          </p:cNvSpPr>
          <p:nvPr>
            <p:ph type="dgm" sz="quarter" idx="122" hasCustomPrompt="1"/>
          </p:nvPr>
        </p:nvSpPr>
        <p:spPr>
          <a:xfrm>
            <a:off x="478988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8" name="SmartArt Placeholder 4">
            <a:extLst>
              <a:ext uri="{FF2B5EF4-FFF2-40B4-BE49-F238E27FC236}">
                <a16:creationId xmlns:a16="http://schemas.microsoft.com/office/drawing/2014/main" id="{02A0E6DF-3AC0-B14B-B9B0-1CD205FB04FA}"/>
              </a:ext>
            </a:extLst>
          </p:cNvPr>
          <p:cNvSpPr>
            <a:spLocks noGrp="1"/>
          </p:cNvSpPr>
          <p:nvPr>
            <p:ph type="dgm" sz="quarter" idx="123" hasCustomPrompt="1"/>
          </p:nvPr>
        </p:nvSpPr>
        <p:spPr>
          <a:xfrm>
            <a:off x="478892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9" name="SmartArt Placeholder 4">
            <a:extLst>
              <a:ext uri="{FF2B5EF4-FFF2-40B4-BE49-F238E27FC236}">
                <a16:creationId xmlns:a16="http://schemas.microsoft.com/office/drawing/2014/main" id="{1F3AD946-5815-4545-8E78-036155DA70E1}"/>
              </a:ext>
            </a:extLst>
          </p:cNvPr>
          <p:cNvSpPr>
            <a:spLocks noGrp="1"/>
          </p:cNvSpPr>
          <p:nvPr>
            <p:ph type="dgm" sz="quarter" idx="124" hasCustomPrompt="1"/>
          </p:nvPr>
        </p:nvSpPr>
        <p:spPr>
          <a:xfrm>
            <a:off x="478892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0" name="SmartArt Placeholder 4">
            <a:extLst>
              <a:ext uri="{FF2B5EF4-FFF2-40B4-BE49-F238E27FC236}">
                <a16:creationId xmlns:a16="http://schemas.microsoft.com/office/drawing/2014/main" id="{76842FE0-72D1-0242-9D9C-E82AD09E5E6C}"/>
              </a:ext>
            </a:extLst>
          </p:cNvPr>
          <p:cNvSpPr>
            <a:spLocks noGrp="1"/>
          </p:cNvSpPr>
          <p:nvPr>
            <p:ph type="dgm" sz="quarter" idx="125" hasCustomPrompt="1"/>
          </p:nvPr>
        </p:nvSpPr>
        <p:spPr>
          <a:xfrm>
            <a:off x="478892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1" name="SmartArt Placeholder 4">
            <a:extLst>
              <a:ext uri="{FF2B5EF4-FFF2-40B4-BE49-F238E27FC236}">
                <a16:creationId xmlns:a16="http://schemas.microsoft.com/office/drawing/2014/main" id="{1E609B16-F04A-EF43-8117-E141BBCF5688}"/>
              </a:ext>
            </a:extLst>
          </p:cNvPr>
          <p:cNvSpPr>
            <a:spLocks noGrp="1"/>
          </p:cNvSpPr>
          <p:nvPr>
            <p:ph type="dgm" sz="quarter" idx="126" hasCustomPrompt="1"/>
          </p:nvPr>
        </p:nvSpPr>
        <p:spPr>
          <a:xfrm>
            <a:off x="478892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2" name="SmartArt Placeholder 4">
            <a:extLst>
              <a:ext uri="{FF2B5EF4-FFF2-40B4-BE49-F238E27FC236}">
                <a16:creationId xmlns:a16="http://schemas.microsoft.com/office/drawing/2014/main" id="{490D0BBB-2055-DC49-8068-131C98DB1F0B}"/>
              </a:ext>
            </a:extLst>
          </p:cNvPr>
          <p:cNvSpPr>
            <a:spLocks noGrp="1"/>
          </p:cNvSpPr>
          <p:nvPr>
            <p:ph type="dgm" sz="quarter" idx="127" hasCustomPrompt="1"/>
          </p:nvPr>
        </p:nvSpPr>
        <p:spPr>
          <a:xfrm>
            <a:off x="5792332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3" name="SmartArt Placeholder 4">
            <a:extLst>
              <a:ext uri="{FF2B5EF4-FFF2-40B4-BE49-F238E27FC236}">
                <a16:creationId xmlns:a16="http://schemas.microsoft.com/office/drawing/2014/main" id="{6E3FCBC1-06D6-B04F-B660-6B6DE2F49860}"/>
              </a:ext>
            </a:extLst>
          </p:cNvPr>
          <p:cNvSpPr>
            <a:spLocks noGrp="1"/>
          </p:cNvSpPr>
          <p:nvPr>
            <p:ph type="dgm" sz="quarter" idx="128" hasCustomPrompt="1"/>
          </p:nvPr>
        </p:nvSpPr>
        <p:spPr>
          <a:xfrm>
            <a:off x="5792332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4" name="SmartArt Placeholder 4">
            <a:extLst>
              <a:ext uri="{FF2B5EF4-FFF2-40B4-BE49-F238E27FC236}">
                <a16:creationId xmlns:a16="http://schemas.microsoft.com/office/drawing/2014/main" id="{C47C8B1A-7F93-B649-A7BC-746AF33C57D6}"/>
              </a:ext>
            </a:extLst>
          </p:cNvPr>
          <p:cNvSpPr>
            <a:spLocks noGrp="1"/>
          </p:cNvSpPr>
          <p:nvPr>
            <p:ph type="dgm" sz="quarter" idx="129" hasCustomPrompt="1"/>
          </p:nvPr>
        </p:nvSpPr>
        <p:spPr>
          <a:xfrm>
            <a:off x="5791366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5" name="SmartArt Placeholder 4">
            <a:extLst>
              <a:ext uri="{FF2B5EF4-FFF2-40B4-BE49-F238E27FC236}">
                <a16:creationId xmlns:a16="http://schemas.microsoft.com/office/drawing/2014/main" id="{CBF5AB7D-08C7-4441-94B1-431D5C826026}"/>
              </a:ext>
            </a:extLst>
          </p:cNvPr>
          <p:cNvSpPr>
            <a:spLocks noGrp="1"/>
          </p:cNvSpPr>
          <p:nvPr>
            <p:ph type="dgm" sz="quarter" idx="130" hasCustomPrompt="1"/>
          </p:nvPr>
        </p:nvSpPr>
        <p:spPr>
          <a:xfrm>
            <a:off x="5791367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6" name="SmartArt Placeholder 4">
            <a:extLst>
              <a:ext uri="{FF2B5EF4-FFF2-40B4-BE49-F238E27FC236}">
                <a16:creationId xmlns:a16="http://schemas.microsoft.com/office/drawing/2014/main" id="{E96AB84F-1B01-484D-9D13-3267E5B43073}"/>
              </a:ext>
            </a:extLst>
          </p:cNvPr>
          <p:cNvSpPr>
            <a:spLocks noGrp="1"/>
          </p:cNvSpPr>
          <p:nvPr>
            <p:ph type="dgm" sz="quarter" idx="131" hasCustomPrompt="1"/>
          </p:nvPr>
        </p:nvSpPr>
        <p:spPr>
          <a:xfrm>
            <a:off x="5791368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7" name="SmartArt Placeholder 4">
            <a:extLst>
              <a:ext uri="{FF2B5EF4-FFF2-40B4-BE49-F238E27FC236}">
                <a16:creationId xmlns:a16="http://schemas.microsoft.com/office/drawing/2014/main" id="{60F2E4F9-64FF-5649-A510-6630935E4E76}"/>
              </a:ext>
            </a:extLst>
          </p:cNvPr>
          <p:cNvSpPr>
            <a:spLocks noGrp="1"/>
          </p:cNvSpPr>
          <p:nvPr>
            <p:ph type="dgm" sz="quarter" idx="132" hasCustomPrompt="1"/>
          </p:nvPr>
        </p:nvSpPr>
        <p:spPr>
          <a:xfrm>
            <a:off x="5792330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8" name="SmartArt Placeholder 4">
            <a:extLst>
              <a:ext uri="{FF2B5EF4-FFF2-40B4-BE49-F238E27FC236}">
                <a16:creationId xmlns:a16="http://schemas.microsoft.com/office/drawing/2014/main" id="{B799A981-BF59-474F-9F29-B5F7FEDB3CAE}"/>
              </a:ext>
            </a:extLst>
          </p:cNvPr>
          <p:cNvSpPr>
            <a:spLocks noGrp="1"/>
          </p:cNvSpPr>
          <p:nvPr>
            <p:ph type="dgm" sz="quarter" idx="133" hasCustomPrompt="1"/>
          </p:nvPr>
        </p:nvSpPr>
        <p:spPr>
          <a:xfrm>
            <a:off x="5792330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9" name="SmartArt Placeholder 4">
            <a:extLst>
              <a:ext uri="{FF2B5EF4-FFF2-40B4-BE49-F238E27FC236}">
                <a16:creationId xmlns:a16="http://schemas.microsoft.com/office/drawing/2014/main" id="{4FFAE25E-FC07-DE47-AF8B-C9D323F2916C}"/>
              </a:ext>
            </a:extLst>
          </p:cNvPr>
          <p:cNvSpPr>
            <a:spLocks noGrp="1"/>
          </p:cNvSpPr>
          <p:nvPr>
            <p:ph type="dgm" sz="quarter" idx="134" hasCustomPrompt="1"/>
          </p:nvPr>
        </p:nvSpPr>
        <p:spPr>
          <a:xfrm>
            <a:off x="5791364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0" name="SmartArt Placeholder 4">
            <a:extLst>
              <a:ext uri="{FF2B5EF4-FFF2-40B4-BE49-F238E27FC236}">
                <a16:creationId xmlns:a16="http://schemas.microsoft.com/office/drawing/2014/main" id="{EE6A44F1-9ACD-9E4C-B4A6-B1D04F098537}"/>
              </a:ext>
            </a:extLst>
          </p:cNvPr>
          <p:cNvSpPr>
            <a:spLocks noGrp="1"/>
          </p:cNvSpPr>
          <p:nvPr>
            <p:ph type="dgm" sz="quarter" idx="135" hasCustomPrompt="1"/>
          </p:nvPr>
        </p:nvSpPr>
        <p:spPr>
          <a:xfrm>
            <a:off x="5791365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1" name="SmartArt Placeholder 4">
            <a:extLst>
              <a:ext uri="{FF2B5EF4-FFF2-40B4-BE49-F238E27FC236}">
                <a16:creationId xmlns:a16="http://schemas.microsoft.com/office/drawing/2014/main" id="{03F5DCB6-3080-1644-AE01-12B2625ABD72}"/>
              </a:ext>
            </a:extLst>
          </p:cNvPr>
          <p:cNvSpPr>
            <a:spLocks noGrp="1"/>
          </p:cNvSpPr>
          <p:nvPr>
            <p:ph type="dgm" sz="quarter" idx="136" hasCustomPrompt="1"/>
          </p:nvPr>
        </p:nvSpPr>
        <p:spPr>
          <a:xfrm>
            <a:off x="5791366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2" name="SmartArt Placeholder 4">
            <a:extLst>
              <a:ext uri="{FF2B5EF4-FFF2-40B4-BE49-F238E27FC236}">
                <a16:creationId xmlns:a16="http://schemas.microsoft.com/office/drawing/2014/main" id="{7AB7FF6A-1837-B64E-94F0-C76F1F020A87}"/>
              </a:ext>
            </a:extLst>
          </p:cNvPr>
          <p:cNvSpPr>
            <a:spLocks noGrp="1"/>
          </p:cNvSpPr>
          <p:nvPr>
            <p:ph type="dgm" sz="quarter" idx="137" hasCustomPrompt="1"/>
          </p:nvPr>
        </p:nvSpPr>
        <p:spPr>
          <a:xfrm>
            <a:off x="5791363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4" name="SmartArt Placeholder 4">
            <a:extLst>
              <a:ext uri="{FF2B5EF4-FFF2-40B4-BE49-F238E27FC236}">
                <a16:creationId xmlns:a16="http://schemas.microsoft.com/office/drawing/2014/main" id="{72B48CF5-8037-4E4F-B5CF-C648074DC791}"/>
              </a:ext>
            </a:extLst>
          </p:cNvPr>
          <p:cNvSpPr>
            <a:spLocks noGrp="1"/>
          </p:cNvSpPr>
          <p:nvPr>
            <p:ph type="dgm" sz="quarter" idx="138" hasCustomPrompt="1"/>
          </p:nvPr>
        </p:nvSpPr>
        <p:spPr>
          <a:xfrm>
            <a:off x="6792866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5" name="SmartArt Placeholder 4">
            <a:extLst>
              <a:ext uri="{FF2B5EF4-FFF2-40B4-BE49-F238E27FC236}">
                <a16:creationId xmlns:a16="http://schemas.microsoft.com/office/drawing/2014/main" id="{E7101632-BF9A-5E48-8D95-E3DF428A08B5}"/>
              </a:ext>
            </a:extLst>
          </p:cNvPr>
          <p:cNvSpPr>
            <a:spLocks noGrp="1"/>
          </p:cNvSpPr>
          <p:nvPr>
            <p:ph type="dgm" sz="quarter" idx="139" hasCustomPrompt="1"/>
          </p:nvPr>
        </p:nvSpPr>
        <p:spPr>
          <a:xfrm>
            <a:off x="6792866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6" name="SmartArt Placeholder 4">
            <a:extLst>
              <a:ext uri="{FF2B5EF4-FFF2-40B4-BE49-F238E27FC236}">
                <a16:creationId xmlns:a16="http://schemas.microsoft.com/office/drawing/2014/main" id="{15A98BDA-CA33-074B-8C8E-32C6B8025D0E}"/>
              </a:ext>
            </a:extLst>
          </p:cNvPr>
          <p:cNvSpPr>
            <a:spLocks noGrp="1"/>
          </p:cNvSpPr>
          <p:nvPr>
            <p:ph type="dgm" sz="quarter" idx="140" hasCustomPrompt="1"/>
          </p:nvPr>
        </p:nvSpPr>
        <p:spPr>
          <a:xfrm>
            <a:off x="6791900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7" name="SmartArt Placeholder 4">
            <a:extLst>
              <a:ext uri="{FF2B5EF4-FFF2-40B4-BE49-F238E27FC236}">
                <a16:creationId xmlns:a16="http://schemas.microsoft.com/office/drawing/2014/main" id="{72E20542-A9E7-1345-936F-CC6DFF5239E0}"/>
              </a:ext>
            </a:extLst>
          </p:cNvPr>
          <p:cNvSpPr>
            <a:spLocks noGrp="1"/>
          </p:cNvSpPr>
          <p:nvPr>
            <p:ph type="dgm" sz="quarter" idx="141" hasCustomPrompt="1"/>
          </p:nvPr>
        </p:nvSpPr>
        <p:spPr>
          <a:xfrm>
            <a:off x="6791901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8" name="SmartArt Placeholder 4">
            <a:extLst>
              <a:ext uri="{FF2B5EF4-FFF2-40B4-BE49-F238E27FC236}">
                <a16:creationId xmlns:a16="http://schemas.microsoft.com/office/drawing/2014/main" id="{3A0ECB10-A0D9-F34E-8B1B-2F88BA44FC2E}"/>
              </a:ext>
            </a:extLst>
          </p:cNvPr>
          <p:cNvSpPr>
            <a:spLocks noGrp="1"/>
          </p:cNvSpPr>
          <p:nvPr>
            <p:ph type="dgm" sz="quarter" idx="142" hasCustomPrompt="1"/>
          </p:nvPr>
        </p:nvSpPr>
        <p:spPr>
          <a:xfrm>
            <a:off x="6791902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9" name="SmartArt Placeholder 4">
            <a:extLst>
              <a:ext uri="{FF2B5EF4-FFF2-40B4-BE49-F238E27FC236}">
                <a16:creationId xmlns:a16="http://schemas.microsoft.com/office/drawing/2014/main" id="{0C8F5D61-C01E-C148-8B5D-985411B38316}"/>
              </a:ext>
            </a:extLst>
          </p:cNvPr>
          <p:cNvSpPr>
            <a:spLocks noGrp="1"/>
          </p:cNvSpPr>
          <p:nvPr>
            <p:ph type="dgm" sz="quarter" idx="143" hasCustomPrompt="1"/>
          </p:nvPr>
        </p:nvSpPr>
        <p:spPr>
          <a:xfrm>
            <a:off x="6792864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0" name="SmartArt Placeholder 4">
            <a:extLst>
              <a:ext uri="{FF2B5EF4-FFF2-40B4-BE49-F238E27FC236}">
                <a16:creationId xmlns:a16="http://schemas.microsoft.com/office/drawing/2014/main" id="{F5760954-381E-F646-AE3C-CC4674129B4F}"/>
              </a:ext>
            </a:extLst>
          </p:cNvPr>
          <p:cNvSpPr>
            <a:spLocks noGrp="1"/>
          </p:cNvSpPr>
          <p:nvPr>
            <p:ph type="dgm" sz="quarter" idx="144" hasCustomPrompt="1"/>
          </p:nvPr>
        </p:nvSpPr>
        <p:spPr>
          <a:xfrm>
            <a:off x="6792864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1" name="SmartArt Placeholder 4">
            <a:extLst>
              <a:ext uri="{FF2B5EF4-FFF2-40B4-BE49-F238E27FC236}">
                <a16:creationId xmlns:a16="http://schemas.microsoft.com/office/drawing/2014/main" id="{DCB3A1F7-36A5-6541-A8F5-400D75D6328A}"/>
              </a:ext>
            </a:extLst>
          </p:cNvPr>
          <p:cNvSpPr>
            <a:spLocks noGrp="1"/>
          </p:cNvSpPr>
          <p:nvPr>
            <p:ph type="dgm" sz="quarter" idx="145" hasCustomPrompt="1"/>
          </p:nvPr>
        </p:nvSpPr>
        <p:spPr>
          <a:xfrm>
            <a:off x="6791898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2" name="SmartArt Placeholder 4">
            <a:extLst>
              <a:ext uri="{FF2B5EF4-FFF2-40B4-BE49-F238E27FC236}">
                <a16:creationId xmlns:a16="http://schemas.microsoft.com/office/drawing/2014/main" id="{7A2ADB20-AA38-CE4B-A785-0CE5BC5A123F}"/>
              </a:ext>
            </a:extLst>
          </p:cNvPr>
          <p:cNvSpPr>
            <a:spLocks noGrp="1"/>
          </p:cNvSpPr>
          <p:nvPr>
            <p:ph type="dgm" sz="quarter" idx="146" hasCustomPrompt="1"/>
          </p:nvPr>
        </p:nvSpPr>
        <p:spPr>
          <a:xfrm>
            <a:off x="6791899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3" name="SmartArt Placeholder 4">
            <a:extLst>
              <a:ext uri="{FF2B5EF4-FFF2-40B4-BE49-F238E27FC236}">
                <a16:creationId xmlns:a16="http://schemas.microsoft.com/office/drawing/2014/main" id="{EE212360-213A-C04A-98E0-BB8F76046E99}"/>
              </a:ext>
            </a:extLst>
          </p:cNvPr>
          <p:cNvSpPr>
            <a:spLocks noGrp="1"/>
          </p:cNvSpPr>
          <p:nvPr>
            <p:ph type="dgm" sz="quarter" idx="147" hasCustomPrompt="1"/>
          </p:nvPr>
        </p:nvSpPr>
        <p:spPr>
          <a:xfrm>
            <a:off x="6791900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4" name="SmartArt Placeholder 4">
            <a:extLst>
              <a:ext uri="{FF2B5EF4-FFF2-40B4-BE49-F238E27FC236}">
                <a16:creationId xmlns:a16="http://schemas.microsoft.com/office/drawing/2014/main" id="{A0333252-67DC-F245-95B2-F912B26157BE}"/>
              </a:ext>
            </a:extLst>
          </p:cNvPr>
          <p:cNvSpPr>
            <a:spLocks noGrp="1"/>
          </p:cNvSpPr>
          <p:nvPr>
            <p:ph type="dgm" sz="quarter" idx="148" hasCustomPrompt="1"/>
          </p:nvPr>
        </p:nvSpPr>
        <p:spPr>
          <a:xfrm>
            <a:off x="6791897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5" name="SmartArt Placeholder 4">
            <a:extLst>
              <a:ext uri="{FF2B5EF4-FFF2-40B4-BE49-F238E27FC236}">
                <a16:creationId xmlns:a16="http://schemas.microsoft.com/office/drawing/2014/main" id="{E573D733-B89C-7B4E-96E7-661622535D90}"/>
              </a:ext>
            </a:extLst>
          </p:cNvPr>
          <p:cNvSpPr>
            <a:spLocks noGrp="1"/>
          </p:cNvSpPr>
          <p:nvPr>
            <p:ph type="dgm" sz="quarter" idx="149" hasCustomPrompt="1"/>
          </p:nvPr>
        </p:nvSpPr>
        <p:spPr>
          <a:xfrm>
            <a:off x="779435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6" name="SmartArt Placeholder 4">
            <a:extLst>
              <a:ext uri="{FF2B5EF4-FFF2-40B4-BE49-F238E27FC236}">
                <a16:creationId xmlns:a16="http://schemas.microsoft.com/office/drawing/2014/main" id="{92310242-1155-B748-A293-CD7E520E6CEC}"/>
              </a:ext>
            </a:extLst>
          </p:cNvPr>
          <p:cNvSpPr>
            <a:spLocks noGrp="1"/>
          </p:cNvSpPr>
          <p:nvPr>
            <p:ph type="dgm" sz="quarter" idx="150" hasCustomPrompt="1"/>
          </p:nvPr>
        </p:nvSpPr>
        <p:spPr>
          <a:xfrm>
            <a:off x="779435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7" name="SmartArt Placeholder 4">
            <a:extLst>
              <a:ext uri="{FF2B5EF4-FFF2-40B4-BE49-F238E27FC236}">
                <a16:creationId xmlns:a16="http://schemas.microsoft.com/office/drawing/2014/main" id="{16C42E6F-EC6C-914B-AF31-645673352CFE}"/>
              </a:ext>
            </a:extLst>
          </p:cNvPr>
          <p:cNvSpPr>
            <a:spLocks noGrp="1"/>
          </p:cNvSpPr>
          <p:nvPr>
            <p:ph type="dgm" sz="quarter" idx="151" hasCustomPrompt="1"/>
          </p:nvPr>
        </p:nvSpPr>
        <p:spPr>
          <a:xfrm>
            <a:off x="779339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8" name="SmartArt Placeholder 4">
            <a:extLst>
              <a:ext uri="{FF2B5EF4-FFF2-40B4-BE49-F238E27FC236}">
                <a16:creationId xmlns:a16="http://schemas.microsoft.com/office/drawing/2014/main" id="{2F4E7B8B-9A69-CC4A-B961-3E9108DD2139}"/>
              </a:ext>
            </a:extLst>
          </p:cNvPr>
          <p:cNvSpPr>
            <a:spLocks noGrp="1"/>
          </p:cNvSpPr>
          <p:nvPr>
            <p:ph type="dgm" sz="quarter" idx="152" hasCustomPrompt="1"/>
          </p:nvPr>
        </p:nvSpPr>
        <p:spPr>
          <a:xfrm>
            <a:off x="779339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9" name="SmartArt Placeholder 4">
            <a:extLst>
              <a:ext uri="{FF2B5EF4-FFF2-40B4-BE49-F238E27FC236}">
                <a16:creationId xmlns:a16="http://schemas.microsoft.com/office/drawing/2014/main" id="{91F1B634-607E-FB48-827F-9BABC15B53BA}"/>
              </a:ext>
            </a:extLst>
          </p:cNvPr>
          <p:cNvSpPr>
            <a:spLocks noGrp="1"/>
          </p:cNvSpPr>
          <p:nvPr>
            <p:ph type="dgm" sz="quarter" idx="153" hasCustomPrompt="1"/>
          </p:nvPr>
        </p:nvSpPr>
        <p:spPr>
          <a:xfrm>
            <a:off x="779339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0" name="SmartArt Placeholder 4">
            <a:extLst>
              <a:ext uri="{FF2B5EF4-FFF2-40B4-BE49-F238E27FC236}">
                <a16:creationId xmlns:a16="http://schemas.microsoft.com/office/drawing/2014/main" id="{4151A955-F6DD-E140-A111-2022BED764A8}"/>
              </a:ext>
            </a:extLst>
          </p:cNvPr>
          <p:cNvSpPr>
            <a:spLocks noGrp="1"/>
          </p:cNvSpPr>
          <p:nvPr>
            <p:ph type="dgm" sz="quarter" idx="154" hasCustomPrompt="1"/>
          </p:nvPr>
        </p:nvSpPr>
        <p:spPr>
          <a:xfrm>
            <a:off x="779435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1" name="SmartArt Placeholder 4">
            <a:extLst>
              <a:ext uri="{FF2B5EF4-FFF2-40B4-BE49-F238E27FC236}">
                <a16:creationId xmlns:a16="http://schemas.microsoft.com/office/drawing/2014/main" id="{8489421A-33A4-C44A-9EF5-79571B7D9FA3}"/>
              </a:ext>
            </a:extLst>
          </p:cNvPr>
          <p:cNvSpPr>
            <a:spLocks noGrp="1"/>
          </p:cNvSpPr>
          <p:nvPr>
            <p:ph type="dgm" sz="quarter" idx="155" hasCustomPrompt="1"/>
          </p:nvPr>
        </p:nvSpPr>
        <p:spPr>
          <a:xfrm>
            <a:off x="779435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2" name="SmartArt Placeholder 4">
            <a:extLst>
              <a:ext uri="{FF2B5EF4-FFF2-40B4-BE49-F238E27FC236}">
                <a16:creationId xmlns:a16="http://schemas.microsoft.com/office/drawing/2014/main" id="{1AC4FE84-ECAA-5A4F-B0B3-A8441D120DB3}"/>
              </a:ext>
            </a:extLst>
          </p:cNvPr>
          <p:cNvSpPr>
            <a:spLocks noGrp="1"/>
          </p:cNvSpPr>
          <p:nvPr>
            <p:ph type="dgm" sz="quarter" idx="156" hasCustomPrompt="1"/>
          </p:nvPr>
        </p:nvSpPr>
        <p:spPr>
          <a:xfrm>
            <a:off x="779338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3" name="SmartArt Placeholder 4">
            <a:extLst>
              <a:ext uri="{FF2B5EF4-FFF2-40B4-BE49-F238E27FC236}">
                <a16:creationId xmlns:a16="http://schemas.microsoft.com/office/drawing/2014/main" id="{1BCA9CDE-3AED-BF42-B2D3-FFD87E4A6D31}"/>
              </a:ext>
            </a:extLst>
          </p:cNvPr>
          <p:cNvSpPr>
            <a:spLocks noGrp="1"/>
          </p:cNvSpPr>
          <p:nvPr>
            <p:ph type="dgm" sz="quarter" idx="157" hasCustomPrompt="1"/>
          </p:nvPr>
        </p:nvSpPr>
        <p:spPr>
          <a:xfrm>
            <a:off x="779339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4" name="SmartArt Placeholder 4">
            <a:extLst>
              <a:ext uri="{FF2B5EF4-FFF2-40B4-BE49-F238E27FC236}">
                <a16:creationId xmlns:a16="http://schemas.microsoft.com/office/drawing/2014/main" id="{3DC2FFD8-A345-9046-9EAB-C5F9F229B287}"/>
              </a:ext>
            </a:extLst>
          </p:cNvPr>
          <p:cNvSpPr>
            <a:spLocks noGrp="1"/>
          </p:cNvSpPr>
          <p:nvPr>
            <p:ph type="dgm" sz="quarter" idx="158" hasCustomPrompt="1"/>
          </p:nvPr>
        </p:nvSpPr>
        <p:spPr>
          <a:xfrm>
            <a:off x="779339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5" name="SmartArt Placeholder 4">
            <a:extLst>
              <a:ext uri="{FF2B5EF4-FFF2-40B4-BE49-F238E27FC236}">
                <a16:creationId xmlns:a16="http://schemas.microsoft.com/office/drawing/2014/main" id="{BAAA71ED-C9E7-A645-8F4D-21BB44F2D307}"/>
              </a:ext>
            </a:extLst>
          </p:cNvPr>
          <p:cNvSpPr>
            <a:spLocks noGrp="1"/>
          </p:cNvSpPr>
          <p:nvPr>
            <p:ph type="dgm" sz="quarter" idx="159" hasCustomPrompt="1"/>
          </p:nvPr>
        </p:nvSpPr>
        <p:spPr>
          <a:xfrm>
            <a:off x="779338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6" name="SmartArt Placeholder 4">
            <a:extLst>
              <a:ext uri="{FF2B5EF4-FFF2-40B4-BE49-F238E27FC236}">
                <a16:creationId xmlns:a16="http://schemas.microsoft.com/office/drawing/2014/main" id="{6EDB630B-F660-964F-B69F-AC105D948342}"/>
              </a:ext>
            </a:extLst>
          </p:cNvPr>
          <p:cNvSpPr>
            <a:spLocks noGrp="1"/>
          </p:cNvSpPr>
          <p:nvPr>
            <p:ph type="dgm" sz="quarter" idx="160" hasCustomPrompt="1"/>
          </p:nvPr>
        </p:nvSpPr>
        <p:spPr>
          <a:xfrm>
            <a:off x="879486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7" name="SmartArt Placeholder 4">
            <a:extLst>
              <a:ext uri="{FF2B5EF4-FFF2-40B4-BE49-F238E27FC236}">
                <a16:creationId xmlns:a16="http://schemas.microsoft.com/office/drawing/2014/main" id="{BDC19D3C-5A4B-104E-B628-A285476DB8D0}"/>
              </a:ext>
            </a:extLst>
          </p:cNvPr>
          <p:cNvSpPr>
            <a:spLocks noGrp="1"/>
          </p:cNvSpPr>
          <p:nvPr>
            <p:ph type="dgm" sz="quarter" idx="161" hasCustomPrompt="1"/>
          </p:nvPr>
        </p:nvSpPr>
        <p:spPr>
          <a:xfrm>
            <a:off x="879486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8" name="SmartArt Placeholder 4">
            <a:extLst>
              <a:ext uri="{FF2B5EF4-FFF2-40B4-BE49-F238E27FC236}">
                <a16:creationId xmlns:a16="http://schemas.microsoft.com/office/drawing/2014/main" id="{9533E1D4-972F-8541-806F-AE9CDAD2C153}"/>
              </a:ext>
            </a:extLst>
          </p:cNvPr>
          <p:cNvSpPr>
            <a:spLocks noGrp="1"/>
          </p:cNvSpPr>
          <p:nvPr>
            <p:ph type="dgm" sz="quarter" idx="162" hasCustomPrompt="1"/>
          </p:nvPr>
        </p:nvSpPr>
        <p:spPr>
          <a:xfrm>
            <a:off x="879390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9" name="SmartArt Placeholder 4">
            <a:extLst>
              <a:ext uri="{FF2B5EF4-FFF2-40B4-BE49-F238E27FC236}">
                <a16:creationId xmlns:a16="http://schemas.microsoft.com/office/drawing/2014/main" id="{6CF11CBC-2A82-A444-83A2-4E4B9CC0AA97}"/>
              </a:ext>
            </a:extLst>
          </p:cNvPr>
          <p:cNvSpPr>
            <a:spLocks noGrp="1"/>
          </p:cNvSpPr>
          <p:nvPr>
            <p:ph type="dgm" sz="quarter" idx="163" hasCustomPrompt="1"/>
          </p:nvPr>
        </p:nvSpPr>
        <p:spPr>
          <a:xfrm>
            <a:off x="879390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0" name="SmartArt Placeholder 4">
            <a:extLst>
              <a:ext uri="{FF2B5EF4-FFF2-40B4-BE49-F238E27FC236}">
                <a16:creationId xmlns:a16="http://schemas.microsoft.com/office/drawing/2014/main" id="{76AB5889-514A-4D45-B814-6C241EE9AD87}"/>
              </a:ext>
            </a:extLst>
          </p:cNvPr>
          <p:cNvSpPr>
            <a:spLocks noGrp="1"/>
          </p:cNvSpPr>
          <p:nvPr>
            <p:ph type="dgm" sz="quarter" idx="164" hasCustomPrompt="1"/>
          </p:nvPr>
        </p:nvSpPr>
        <p:spPr>
          <a:xfrm>
            <a:off x="879390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1" name="SmartArt Placeholder 4">
            <a:extLst>
              <a:ext uri="{FF2B5EF4-FFF2-40B4-BE49-F238E27FC236}">
                <a16:creationId xmlns:a16="http://schemas.microsoft.com/office/drawing/2014/main" id="{F08F7498-AFA0-7240-B0E6-F9730AFADADD}"/>
              </a:ext>
            </a:extLst>
          </p:cNvPr>
          <p:cNvSpPr>
            <a:spLocks noGrp="1"/>
          </p:cNvSpPr>
          <p:nvPr>
            <p:ph type="dgm" sz="quarter" idx="165" hasCustomPrompt="1"/>
          </p:nvPr>
        </p:nvSpPr>
        <p:spPr>
          <a:xfrm>
            <a:off x="879486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2" name="SmartArt Placeholder 4">
            <a:extLst>
              <a:ext uri="{FF2B5EF4-FFF2-40B4-BE49-F238E27FC236}">
                <a16:creationId xmlns:a16="http://schemas.microsoft.com/office/drawing/2014/main" id="{8C7B46E1-7F30-1F44-8184-B3BCC205522C}"/>
              </a:ext>
            </a:extLst>
          </p:cNvPr>
          <p:cNvSpPr>
            <a:spLocks noGrp="1"/>
          </p:cNvSpPr>
          <p:nvPr>
            <p:ph type="dgm" sz="quarter" idx="166" hasCustomPrompt="1"/>
          </p:nvPr>
        </p:nvSpPr>
        <p:spPr>
          <a:xfrm>
            <a:off x="879486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3" name="SmartArt Placeholder 4">
            <a:extLst>
              <a:ext uri="{FF2B5EF4-FFF2-40B4-BE49-F238E27FC236}">
                <a16:creationId xmlns:a16="http://schemas.microsoft.com/office/drawing/2014/main" id="{BA39093F-CE2C-B342-BD55-F1B199D69574}"/>
              </a:ext>
            </a:extLst>
          </p:cNvPr>
          <p:cNvSpPr>
            <a:spLocks noGrp="1"/>
          </p:cNvSpPr>
          <p:nvPr>
            <p:ph type="dgm" sz="quarter" idx="167" hasCustomPrompt="1"/>
          </p:nvPr>
        </p:nvSpPr>
        <p:spPr>
          <a:xfrm>
            <a:off x="879389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4" name="SmartArt Placeholder 4">
            <a:extLst>
              <a:ext uri="{FF2B5EF4-FFF2-40B4-BE49-F238E27FC236}">
                <a16:creationId xmlns:a16="http://schemas.microsoft.com/office/drawing/2014/main" id="{7BA3215D-8767-0F4C-A9AB-23D0D15782BA}"/>
              </a:ext>
            </a:extLst>
          </p:cNvPr>
          <p:cNvSpPr>
            <a:spLocks noGrp="1"/>
          </p:cNvSpPr>
          <p:nvPr>
            <p:ph type="dgm" sz="quarter" idx="168" hasCustomPrompt="1"/>
          </p:nvPr>
        </p:nvSpPr>
        <p:spPr>
          <a:xfrm>
            <a:off x="879390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5" name="SmartArt Placeholder 4">
            <a:extLst>
              <a:ext uri="{FF2B5EF4-FFF2-40B4-BE49-F238E27FC236}">
                <a16:creationId xmlns:a16="http://schemas.microsoft.com/office/drawing/2014/main" id="{A988EC68-E0F8-5B47-860E-C10EA8645EB7}"/>
              </a:ext>
            </a:extLst>
          </p:cNvPr>
          <p:cNvSpPr>
            <a:spLocks noGrp="1"/>
          </p:cNvSpPr>
          <p:nvPr>
            <p:ph type="dgm" sz="quarter" idx="169" hasCustomPrompt="1"/>
          </p:nvPr>
        </p:nvSpPr>
        <p:spPr>
          <a:xfrm>
            <a:off x="879390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6" name="SmartArt Placeholder 4">
            <a:extLst>
              <a:ext uri="{FF2B5EF4-FFF2-40B4-BE49-F238E27FC236}">
                <a16:creationId xmlns:a16="http://schemas.microsoft.com/office/drawing/2014/main" id="{3A6F09E9-0EDE-DE4C-A626-BBAC0CC0069D}"/>
              </a:ext>
            </a:extLst>
          </p:cNvPr>
          <p:cNvSpPr>
            <a:spLocks noGrp="1"/>
          </p:cNvSpPr>
          <p:nvPr>
            <p:ph type="dgm" sz="quarter" idx="170" hasCustomPrompt="1"/>
          </p:nvPr>
        </p:nvSpPr>
        <p:spPr>
          <a:xfrm>
            <a:off x="879389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7" name="SmartArt Placeholder 4">
            <a:extLst>
              <a:ext uri="{FF2B5EF4-FFF2-40B4-BE49-F238E27FC236}">
                <a16:creationId xmlns:a16="http://schemas.microsoft.com/office/drawing/2014/main" id="{35AF5881-52D5-F047-A764-E2108E07208C}"/>
              </a:ext>
            </a:extLst>
          </p:cNvPr>
          <p:cNvSpPr>
            <a:spLocks noGrp="1"/>
          </p:cNvSpPr>
          <p:nvPr>
            <p:ph type="dgm" sz="quarter" idx="171" hasCustomPrompt="1"/>
          </p:nvPr>
        </p:nvSpPr>
        <p:spPr>
          <a:xfrm>
            <a:off x="979635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8" name="SmartArt Placeholder 4">
            <a:extLst>
              <a:ext uri="{FF2B5EF4-FFF2-40B4-BE49-F238E27FC236}">
                <a16:creationId xmlns:a16="http://schemas.microsoft.com/office/drawing/2014/main" id="{8F42F657-E12A-F24B-BCB7-5A8EA0BE061F}"/>
              </a:ext>
            </a:extLst>
          </p:cNvPr>
          <p:cNvSpPr>
            <a:spLocks noGrp="1"/>
          </p:cNvSpPr>
          <p:nvPr>
            <p:ph type="dgm" sz="quarter" idx="172" hasCustomPrompt="1"/>
          </p:nvPr>
        </p:nvSpPr>
        <p:spPr>
          <a:xfrm>
            <a:off x="979635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9" name="SmartArt Placeholder 4">
            <a:extLst>
              <a:ext uri="{FF2B5EF4-FFF2-40B4-BE49-F238E27FC236}">
                <a16:creationId xmlns:a16="http://schemas.microsoft.com/office/drawing/2014/main" id="{A9F3B08D-6250-9A4B-9CC9-9235620327FB}"/>
              </a:ext>
            </a:extLst>
          </p:cNvPr>
          <p:cNvSpPr>
            <a:spLocks noGrp="1"/>
          </p:cNvSpPr>
          <p:nvPr>
            <p:ph type="dgm" sz="quarter" idx="173" hasCustomPrompt="1"/>
          </p:nvPr>
        </p:nvSpPr>
        <p:spPr>
          <a:xfrm>
            <a:off x="979539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0" name="SmartArt Placeholder 4">
            <a:extLst>
              <a:ext uri="{FF2B5EF4-FFF2-40B4-BE49-F238E27FC236}">
                <a16:creationId xmlns:a16="http://schemas.microsoft.com/office/drawing/2014/main" id="{BB04BA58-C66D-B645-B31B-E46449DE69CD}"/>
              </a:ext>
            </a:extLst>
          </p:cNvPr>
          <p:cNvSpPr>
            <a:spLocks noGrp="1"/>
          </p:cNvSpPr>
          <p:nvPr>
            <p:ph type="dgm" sz="quarter" idx="174" hasCustomPrompt="1"/>
          </p:nvPr>
        </p:nvSpPr>
        <p:spPr>
          <a:xfrm>
            <a:off x="979539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1" name="SmartArt Placeholder 4">
            <a:extLst>
              <a:ext uri="{FF2B5EF4-FFF2-40B4-BE49-F238E27FC236}">
                <a16:creationId xmlns:a16="http://schemas.microsoft.com/office/drawing/2014/main" id="{7AF7EAC8-8862-8043-ADD5-7D22B6FF408E}"/>
              </a:ext>
            </a:extLst>
          </p:cNvPr>
          <p:cNvSpPr>
            <a:spLocks noGrp="1"/>
          </p:cNvSpPr>
          <p:nvPr>
            <p:ph type="dgm" sz="quarter" idx="175" hasCustomPrompt="1"/>
          </p:nvPr>
        </p:nvSpPr>
        <p:spPr>
          <a:xfrm>
            <a:off x="979539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2" name="SmartArt Placeholder 4">
            <a:extLst>
              <a:ext uri="{FF2B5EF4-FFF2-40B4-BE49-F238E27FC236}">
                <a16:creationId xmlns:a16="http://schemas.microsoft.com/office/drawing/2014/main" id="{8694F2E6-E752-1A46-BCA9-CC14D3AB7F6B}"/>
              </a:ext>
            </a:extLst>
          </p:cNvPr>
          <p:cNvSpPr>
            <a:spLocks noGrp="1"/>
          </p:cNvSpPr>
          <p:nvPr>
            <p:ph type="dgm" sz="quarter" idx="176" hasCustomPrompt="1"/>
          </p:nvPr>
        </p:nvSpPr>
        <p:spPr>
          <a:xfrm>
            <a:off x="979635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3" name="SmartArt Placeholder 4">
            <a:extLst>
              <a:ext uri="{FF2B5EF4-FFF2-40B4-BE49-F238E27FC236}">
                <a16:creationId xmlns:a16="http://schemas.microsoft.com/office/drawing/2014/main" id="{1E237C9C-0FDB-F547-9D72-707092EE5B26}"/>
              </a:ext>
            </a:extLst>
          </p:cNvPr>
          <p:cNvSpPr>
            <a:spLocks noGrp="1"/>
          </p:cNvSpPr>
          <p:nvPr>
            <p:ph type="dgm" sz="quarter" idx="177" hasCustomPrompt="1"/>
          </p:nvPr>
        </p:nvSpPr>
        <p:spPr>
          <a:xfrm>
            <a:off x="979635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4" name="SmartArt Placeholder 4">
            <a:extLst>
              <a:ext uri="{FF2B5EF4-FFF2-40B4-BE49-F238E27FC236}">
                <a16:creationId xmlns:a16="http://schemas.microsoft.com/office/drawing/2014/main" id="{9A707CEE-2087-1D4A-907F-BA01ACF19B51}"/>
              </a:ext>
            </a:extLst>
          </p:cNvPr>
          <p:cNvSpPr>
            <a:spLocks noGrp="1"/>
          </p:cNvSpPr>
          <p:nvPr>
            <p:ph type="dgm" sz="quarter" idx="178" hasCustomPrompt="1"/>
          </p:nvPr>
        </p:nvSpPr>
        <p:spPr>
          <a:xfrm>
            <a:off x="979539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5" name="SmartArt Placeholder 4">
            <a:extLst>
              <a:ext uri="{FF2B5EF4-FFF2-40B4-BE49-F238E27FC236}">
                <a16:creationId xmlns:a16="http://schemas.microsoft.com/office/drawing/2014/main" id="{D4E4F204-8B26-5942-8435-9C97D4ADF107}"/>
              </a:ext>
            </a:extLst>
          </p:cNvPr>
          <p:cNvSpPr>
            <a:spLocks noGrp="1"/>
          </p:cNvSpPr>
          <p:nvPr>
            <p:ph type="dgm" sz="quarter" idx="179" hasCustomPrompt="1"/>
          </p:nvPr>
        </p:nvSpPr>
        <p:spPr>
          <a:xfrm>
            <a:off x="979539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6" name="SmartArt Placeholder 4">
            <a:extLst>
              <a:ext uri="{FF2B5EF4-FFF2-40B4-BE49-F238E27FC236}">
                <a16:creationId xmlns:a16="http://schemas.microsoft.com/office/drawing/2014/main" id="{8E12DA37-9663-2546-B073-6A4D8F12A947}"/>
              </a:ext>
            </a:extLst>
          </p:cNvPr>
          <p:cNvSpPr>
            <a:spLocks noGrp="1"/>
          </p:cNvSpPr>
          <p:nvPr>
            <p:ph type="dgm" sz="quarter" idx="180" hasCustomPrompt="1"/>
          </p:nvPr>
        </p:nvSpPr>
        <p:spPr>
          <a:xfrm>
            <a:off x="979539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7" name="SmartArt Placeholder 4">
            <a:extLst>
              <a:ext uri="{FF2B5EF4-FFF2-40B4-BE49-F238E27FC236}">
                <a16:creationId xmlns:a16="http://schemas.microsoft.com/office/drawing/2014/main" id="{2AC55D12-2D3F-9541-BB1C-CC31A22B6665}"/>
              </a:ext>
            </a:extLst>
          </p:cNvPr>
          <p:cNvSpPr>
            <a:spLocks noGrp="1"/>
          </p:cNvSpPr>
          <p:nvPr>
            <p:ph type="dgm" sz="quarter" idx="181" hasCustomPrompt="1"/>
          </p:nvPr>
        </p:nvSpPr>
        <p:spPr>
          <a:xfrm>
            <a:off x="979538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8" name="SmartArt Placeholder 4">
            <a:extLst>
              <a:ext uri="{FF2B5EF4-FFF2-40B4-BE49-F238E27FC236}">
                <a16:creationId xmlns:a16="http://schemas.microsoft.com/office/drawing/2014/main" id="{13FBDD72-D7FF-314C-9437-EDEA08FB4519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>
            <a:off x="1079880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9" name="SmartArt Placeholder 4">
            <a:extLst>
              <a:ext uri="{FF2B5EF4-FFF2-40B4-BE49-F238E27FC236}">
                <a16:creationId xmlns:a16="http://schemas.microsoft.com/office/drawing/2014/main" id="{61003F1B-E87C-2D4F-8AA4-60BC049073E6}"/>
              </a:ext>
            </a:extLst>
          </p:cNvPr>
          <p:cNvSpPr>
            <a:spLocks noGrp="1"/>
          </p:cNvSpPr>
          <p:nvPr>
            <p:ph type="dgm" sz="quarter" idx="183" hasCustomPrompt="1"/>
          </p:nvPr>
        </p:nvSpPr>
        <p:spPr>
          <a:xfrm>
            <a:off x="1079880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0" name="SmartArt Placeholder 4">
            <a:extLst>
              <a:ext uri="{FF2B5EF4-FFF2-40B4-BE49-F238E27FC236}">
                <a16:creationId xmlns:a16="http://schemas.microsoft.com/office/drawing/2014/main" id="{A57942A6-FF4B-1743-9923-619AB62E0AB6}"/>
              </a:ext>
            </a:extLst>
          </p:cNvPr>
          <p:cNvSpPr>
            <a:spLocks noGrp="1"/>
          </p:cNvSpPr>
          <p:nvPr>
            <p:ph type="dgm" sz="quarter" idx="184" hasCustomPrompt="1"/>
          </p:nvPr>
        </p:nvSpPr>
        <p:spPr>
          <a:xfrm>
            <a:off x="1079783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1" name="SmartArt Placeholder 4">
            <a:extLst>
              <a:ext uri="{FF2B5EF4-FFF2-40B4-BE49-F238E27FC236}">
                <a16:creationId xmlns:a16="http://schemas.microsoft.com/office/drawing/2014/main" id="{08740B29-5128-8A4B-9137-6A52188D6C93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>
            <a:off x="1079783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2" name="SmartArt Placeholder 4">
            <a:extLst>
              <a:ext uri="{FF2B5EF4-FFF2-40B4-BE49-F238E27FC236}">
                <a16:creationId xmlns:a16="http://schemas.microsoft.com/office/drawing/2014/main" id="{8D88D872-F251-E64C-9AA2-FD7804E72B56}"/>
              </a:ext>
            </a:extLst>
          </p:cNvPr>
          <p:cNvSpPr>
            <a:spLocks noGrp="1"/>
          </p:cNvSpPr>
          <p:nvPr>
            <p:ph type="dgm" sz="quarter" idx="186" hasCustomPrompt="1"/>
          </p:nvPr>
        </p:nvSpPr>
        <p:spPr>
          <a:xfrm>
            <a:off x="1079783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3" name="SmartArt Placeholder 4">
            <a:extLst>
              <a:ext uri="{FF2B5EF4-FFF2-40B4-BE49-F238E27FC236}">
                <a16:creationId xmlns:a16="http://schemas.microsoft.com/office/drawing/2014/main" id="{1F09D1C6-56C4-9E4A-B090-B59DD02933D8}"/>
              </a:ext>
            </a:extLst>
          </p:cNvPr>
          <p:cNvSpPr>
            <a:spLocks noGrp="1"/>
          </p:cNvSpPr>
          <p:nvPr>
            <p:ph type="dgm" sz="quarter" idx="187" hasCustomPrompt="1"/>
          </p:nvPr>
        </p:nvSpPr>
        <p:spPr>
          <a:xfrm>
            <a:off x="1079879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4" name="SmartArt Placeholder 4">
            <a:extLst>
              <a:ext uri="{FF2B5EF4-FFF2-40B4-BE49-F238E27FC236}">
                <a16:creationId xmlns:a16="http://schemas.microsoft.com/office/drawing/2014/main" id="{049B0394-C87B-DE4B-B92D-D4097452B01D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>
            <a:off x="1079879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5" name="SmartArt Placeholder 4">
            <a:extLst>
              <a:ext uri="{FF2B5EF4-FFF2-40B4-BE49-F238E27FC236}">
                <a16:creationId xmlns:a16="http://schemas.microsoft.com/office/drawing/2014/main" id="{B2E4843A-900B-DA4A-8C1B-9100723B571D}"/>
              </a:ext>
            </a:extLst>
          </p:cNvPr>
          <p:cNvSpPr>
            <a:spLocks noGrp="1"/>
          </p:cNvSpPr>
          <p:nvPr>
            <p:ph type="dgm" sz="quarter" idx="189" hasCustomPrompt="1"/>
          </p:nvPr>
        </p:nvSpPr>
        <p:spPr>
          <a:xfrm>
            <a:off x="1079783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6" name="SmartArt Placeholder 4">
            <a:extLst>
              <a:ext uri="{FF2B5EF4-FFF2-40B4-BE49-F238E27FC236}">
                <a16:creationId xmlns:a16="http://schemas.microsoft.com/office/drawing/2014/main" id="{F49B4BE2-959F-CB41-82DB-73A40F158D56}"/>
              </a:ext>
            </a:extLst>
          </p:cNvPr>
          <p:cNvSpPr>
            <a:spLocks noGrp="1"/>
          </p:cNvSpPr>
          <p:nvPr>
            <p:ph type="dgm" sz="quarter" idx="190" hasCustomPrompt="1"/>
          </p:nvPr>
        </p:nvSpPr>
        <p:spPr>
          <a:xfrm>
            <a:off x="1079783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7" name="SmartArt Placeholder 4">
            <a:extLst>
              <a:ext uri="{FF2B5EF4-FFF2-40B4-BE49-F238E27FC236}">
                <a16:creationId xmlns:a16="http://schemas.microsoft.com/office/drawing/2014/main" id="{1688BB1B-6D16-EB40-95FA-8B1F51B183AD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>
            <a:off x="1079783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8" name="SmartArt Placeholder 4">
            <a:extLst>
              <a:ext uri="{FF2B5EF4-FFF2-40B4-BE49-F238E27FC236}">
                <a16:creationId xmlns:a16="http://schemas.microsoft.com/office/drawing/2014/main" id="{2DF15219-DD5A-E34C-BF75-920297E4D82F}"/>
              </a:ext>
            </a:extLst>
          </p:cNvPr>
          <p:cNvSpPr>
            <a:spLocks noGrp="1"/>
          </p:cNvSpPr>
          <p:nvPr>
            <p:ph type="dgm" sz="quarter" idx="192" hasCustomPrompt="1"/>
          </p:nvPr>
        </p:nvSpPr>
        <p:spPr>
          <a:xfrm>
            <a:off x="1079783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C9C9D-DDD8-2546-9467-B13091FF49A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7793388" y="469393"/>
            <a:ext cx="3939825" cy="968474"/>
          </a:xfrm>
        </p:spPr>
        <p:txBody>
          <a:bodyPr/>
          <a:lstStyle>
            <a:lvl1pPr>
              <a:lnSpc>
                <a:spcPct val="100000"/>
              </a:lnSpc>
              <a:defRPr sz="2000" b="1" i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Key (use the drawing tools to create bars representing time)</a:t>
            </a:r>
          </a:p>
        </p:txBody>
      </p:sp>
    </p:spTree>
    <p:extLst>
      <p:ext uri="{BB962C8B-B14F-4D97-AF65-F5344CB8AC3E}">
        <p14:creationId xmlns:p14="http://schemas.microsoft.com/office/powerpoint/2010/main" val="2332057052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llip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(delete/duplicate lollipops as required)</a:t>
            </a: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9D2C9B09-07CD-A046-9BE6-CE6681DD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EA3A8-9081-684F-A023-5B310CD83978}"/>
              </a:ext>
            </a:extLst>
          </p:cNvPr>
          <p:cNvSpPr txBox="1"/>
          <p:nvPr userDrawn="1"/>
        </p:nvSpPr>
        <p:spPr>
          <a:xfrm>
            <a:off x="12083143" y="46781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B0CA8-E916-E940-A6C6-3791EB40866E}"/>
              </a:ext>
            </a:extLst>
          </p:cNvPr>
          <p:cNvSpPr txBox="1"/>
          <p:nvPr userDrawn="1"/>
        </p:nvSpPr>
        <p:spPr>
          <a:xfrm>
            <a:off x="11821886" y="3184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31C2373E-C77A-5244-A996-FE16E9C6E9BF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713879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A8741254-4FC2-EC4F-8083-6EDAD1F9FB0B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700522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2" name="SmartArt Placeholder 6">
            <a:extLst>
              <a:ext uri="{FF2B5EF4-FFF2-40B4-BE49-F238E27FC236}">
                <a16:creationId xmlns:a16="http://schemas.microsoft.com/office/drawing/2014/main" id="{A24A7D28-06E7-4F44-B916-E9694C76BD7F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 flipH="1">
            <a:off x="1179078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8BD6A445-13FF-0540-90D3-08B7B06FE508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443649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B334F42-9559-8446-99FC-FEE8EDECDEA2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430292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5" name="SmartArt Placeholder 6">
            <a:extLst>
              <a:ext uri="{FF2B5EF4-FFF2-40B4-BE49-F238E27FC236}">
                <a16:creationId xmlns:a16="http://schemas.microsoft.com/office/drawing/2014/main" id="{266217B7-C8DC-C941-A3E6-B1AD1166C9FB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 flipH="1">
            <a:off x="3908848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06CCB69-D32E-1F4A-AD2F-0256A99EA7DE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482143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3A8FEC1B-251D-DF4A-9019-F587DBE07CA7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4808076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8" name="SmartArt Placeholder 6">
            <a:extLst>
              <a:ext uri="{FF2B5EF4-FFF2-40B4-BE49-F238E27FC236}">
                <a16:creationId xmlns:a16="http://schemas.microsoft.com/office/drawing/2014/main" id="{F8154491-493C-B84F-9168-9AB504F449C7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 flipH="1">
            <a:off x="5286632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9" name="Text Placeholder 5">
            <a:extLst>
              <a:ext uri="{FF2B5EF4-FFF2-40B4-BE49-F238E27FC236}">
                <a16:creationId xmlns:a16="http://schemas.microsoft.com/office/drawing/2014/main" id="{0DEF517F-2A5B-EB4D-953B-DDADF9C5B35B}"/>
              </a:ext>
            </a:extLst>
          </p:cNvPr>
          <p:cNvSpPr>
            <a:spLocks noGrp="1"/>
          </p:cNvSpPr>
          <p:nvPr>
            <p:ph type="body" sz="quarter" idx="189" hasCustomPrompt="1"/>
          </p:nvPr>
        </p:nvSpPr>
        <p:spPr>
          <a:xfrm>
            <a:off x="209870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DC2FA949-FBBA-5142-A9C5-2303764142F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2085346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1" name="SmartArt Placeholder 6">
            <a:extLst>
              <a:ext uri="{FF2B5EF4-FFF2-40B4-BE49-F238E27FC236}">
                <a16:creationId xmlns:a16="http://schemas.microsoft.com/office/drawing/2014/main" id="{B7C2B411-5DAD-AE4D-BE29-7F937EF38700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 flipH="1">
            <a:off x="2563902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F0146DA-77A8-2D41-8EE9-E2B2F1A3E336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6143235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89308FD3-6599-FC45-B115-3F3CD01E94C1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6129878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6" name="SmartArt Placeholder 6">
            <a:extLst>
              <a:ext uri="{FF2B5EF4-FFF2-40B4-BE49-F238E27FC236}">
                <a16:creationId xmlns:a16="http://schemas.microsoft.com/office/drawing/2014/main" id="{7CC9D814-D600-DF48-B9E8-2BE9447E21A5}"/>
              </a:ext>
            </a:extLst>
          </p:cNvPr>
          <p:cNvSpPr>
            <a:spLocks noGrp="1"/>
          </p:cNvSpPr>
          <p:nvPr>
            <p:ph type="dgm" sz="quarter" idx="206" hasCustomPrompt="1"/>
          </p:nvPr>
        </p:nvSpPr>
        <p:spPr>
          <a:xfrm flipH="1">
            <a:off x="6608434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7C4FE719-395A-0C4C-A35E-0191652917FF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8873005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63F97BEE-F8F1-C94D-9477-2E208E8E047F}"/>
              </a:ext>
            </a:extLst>
          </p:cNvPr>
          <p:cNvSpPr>
            <a:spLocks noGrp="1"/>
          </p:cNvSpPr>
          <p:nvPr>
            <p:ph type="body" sz="quarter" idx="208" hasCustomPrompt="1"/>
          </p:nvPr>
        </p:nvSpPr>
        <p:spPr>
          <a:xfrm>
            <a:off x="8859648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0" name="SmartArt Placeholder 6">
            <a:extLst>
              <a:ext uri="{FF2B5EF4-FFF2-40B4-BE49-F238E27FC236}">
                <a16:creationId xmlns:a16="http://schemas.microsoft.com/office/drawing/2014/main" id="{87418F39-450F-2F46-B6A4-B4033E182BDB}"/>
              </a:ext>
            </a:extLst>
          </p:cNvPr>
          <p:cNvSpPr>
            <a:spLocks noGrp="1"/>
          </p:cNvSpPr>
          <p:nvPr>
            <p:ph type="dgm" sz="quarter" idx="209" hasCustomPrompt="1"/>
          </p:nvPr>
        </p:nvSpPr>
        <p:spPr>
          <a:xfrm flipH="1">
            <a:off x="9338204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088D9765-C95B-9742-8605-4DF75CEDAA8C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1025078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6A121172-02C9-CA46-B9BC-9C3AAC21EEE4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10237432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SmartArt Placeholder 6">
            <a:extLst>
              <a:ext uri="{FF2B5EF4-FFF2-40B4-BE49-F238E27FC236}">
                <a16:creationId xmlns:a16="http://schemas.microsoft.com/office/drawing/2014/main" id="{3099FF4B-CBBB-E341-8845-73C2886CD21A}"/>
              </a:ext>
            </a:extLst>
          </p:cNvPr>
          <p:cNvSpPr>
            <a:spLocks noGrp="1"/>
          </p:cNvSpPr>
          <p:nvPr>
            <p:ph type="dgm" sz="quarter" idx="212" hasCustomPrompt="1"/>
          </p:nvPr>
        </p:nvSpPr>
        <p:spPr>
          <a:xfrm flipH="1">
            <a:off x="10715988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33AE94E9-FC1B-5A4C-B562-4280A649E413}"/>
              </a:ext>
            </a:extLst>
          </p:cNvPr>
          <p:cNvSpPr>
            <a:spLocks noGrp="1"/>
          </p:cNvSpPr>
          <p:nvPr>
            <p:ph type="body" sz="quarter" idx="213" hasCustomPrompt="1"/>
          </p:nvPr>
        </p:nvSpPr>
        <p:spPr>
          <a:xfrm>
            <a:off x="752805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56B698C3-3CAE-F64F-87CF-1CA2E4C11A9B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7514702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SmartArt Placeholder 6">
            <a:extLst>
              <a:ext uri="{FF2B5EF4-FFF2-40B4-BE49-F238E27FC236}">
                <a16:creationId xmlns:a16="http://schemas.microsoft.com/office/drawing/2014/main" id="{E3978FDA-F516-7D46-8CEC-B7D1C24E8CF6}"/>
              </a:ext>
            </a:extLst>
          </p:cNvPr>
          <p:cNvSpPr>
            <a:spLocks noGrp="1"/>
          </p:cNvSpPr>
          <p:nvPr>
            <p:ph type="dgm" sz="quarter" idx="215" hasCustomPrompt="1"/>
          </p:nvPr>
        </p:nvSpPr>
        <p:spPr>
          <a:xfrm flipH="1">
            <a:off x="7993258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7319C807-75A6-8E43-BB17-16F3CE65F015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6143235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0F3ED34E-B610-1D40-BA37-37C5B51F2251}"/>
              </a:ext>
            </a:extLst>
          </p:cNvPr>
          <p:cNvSpPr>
            <a:spLocks noGrp="1"/>
          </p:cNvSpPr>
          <p:nvPr>
            <p:ph type="body" sz="quarter" idx="217" hasCustomPrompt="1"/>
          </p:nvPr>
        </p:nvSpPr>
        <p:spPr>
          <a:xfrm>
            <a:off x="6129878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5" name="SmartArt Placeholder 6">
            <a:extLst>
              <a:ext uri="{FF2B5EF4-FFF2-40B4-BE49-F238E27FC236}">
                <a16:creationId xmlns:a16="http://schemas.microsoft.com/office/drawing/2014/main" id="{320CF9C1-F289-044D-97F8-083AEF1E99B4}"/>
              </a:ext>
            </a:extLst>
          </p:cNvPr>
          <p:cNvSpPr>
            <a:spLocks noGrp="1"/>
          </p:cNvSpPr>
          <p:nvPr>
            <p:ph type="dgm" sz="quarter" idx="218" hasCustomPrompt="1"/>
          </p:nvPr>
        </p:nvSpPr>
        <p:spPr>
          <a:xfrm flipH="1">
            <a:off x="6608434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6" name="Text Placeholder 5">
            <a:extLst>
              <a:ext uri="{FF2B5EF4-FFF2-40B4-BE49-F238E27FC236}">
                <a16:creationId xmlns:a16="http://schemas.microsoft.com/office/drawing/2014/main" id="{876BF7B3-707C-5240-A4B7-9C33E29C058E}"/>
              </a:ext>
            </a:extLst>
          </p:cNvPr>
          <p:cNvSpPr>
            <a:spLocks noGrp="1"/>
          </p:cNvSpPr>
          <p:nvPr>
            <p:ph type="body" sz="quarter" idx="219" hasCustomPrompt="1"/>
          </p:nvPr>
        </p:nvSpPr>
        <p:spPr>
          <a:xfrm>
            <a:off x="8873005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77B033C6-F68F-4D4B-9919-7F2125B29EEC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8859648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8" name="SmartArt Placeholder 6">
            <a:extLst>
              <a:ext uri="{FF2B5EF4-FFF2-40B4-BE49-F238E27FC236}">
                <a16:creationId xmlns:a16="http://schemas.microsoft.com/office/drawing/2014/main" id="{4163ED3C-1BD1-3C40-AD3E-D9FFB3B98182}"/>
              </a:ext>
            </a:extLst>
          </p:cNvPr>
          <p:cNvSpPr>
            <a:spLocks noGrp="1"/>
          </p:cNvSpPr>
          <p:nvPr>
            <p:ph type="dgm" sz="quarter" idx="221" hasCustomPrompt="1"/>
          </p:nvPr>
        </p:nvSpPr>
        <p:spPr>
          <a:xfrm flipH="1">
            <a:off x="9338204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376E33A7-05F9-1A49-A21C-6ACE8B4BDE3D}"/>
              </a:ext>
            </a:extLst>
          </p:cNvPr>
          <p:cNvSpPr>
            <a:spLocks noGrp="1"/>
          </p:cNvSpPr>
          <p:nvPr>
            <p:ph type="body" sz="quarter" idx="222" hasCustomPrompt="1"/>
          </p:nvPr>
        </p:nvSpPr>
        <p:spPr>
          <a:xfrm>
            <a:off x="1025078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0" name="Text Placeholder 5">
            <a:extLst>
              <a:ext uri="{FF2B5EF4-FFF2-40B4-BE49-F238E27FC236}">
                <a16:creationId xmlns:a16="http://schemas.microsoft.com/office/drawing/2014/main" id="{E604B13F-A18E-6547-B288-9C923C1BF1D2}"/>
              </a:ext>
            </a:extLst>
          </p:cNvPr>
          <p:cNvSpPr>
            <a:spLocks noGrp="1"/>
          </p:cNvSpPr>
          <p:nvPr>
            <p:ph type="body" sz="quarter" idx="223" hasCustomPrompt="1"/>
          </p:nvPr>
        </p:nvSpPr>
        <p:spPr>
          <a:xfrm>
            <a:off x="10237432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1" name="SmartArt Placeholder 6">
            <a:extLst>
              <a:ext uri="{FF2B5EF4-FFF2-40B4-BE49-F238E27FC236}">
                <a16:creationId xmlns:a16="http://schemas.microsoft.com/office/drawing/2014/main" id="{8CAA2D9A-0EDE-0F4B-8711-D39F1D7685D2}"/>
              </a:ext>
            </a:extLst>
          </p:cNvPr>
          <p:cNvSpPr>
            <a:spLocks noGrp="1"/>
          </p:cNvSpPr>
          <p:nvPr>
            <p:ph type="dgm" sz="quarter" idx="224" hasCustomPrompt="1"/>
          </p:nvPr>
        </p:nvSpPr>
        <p:spPr>
          <a:xfrm flipH="1">
            <a:off x="10715988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2" name="Text Placeholder 5">
            <a:extLst>
              <a:ext uri="{FF2B5EF4-FFF2-40B4-BE49-F238E27FC236}">
                <a16:creationId xmlns:a16="http://schemas.microsoft.com/office/drawing/2014/main" id="{CB126D37-9888-CF4F-A0DB-397E95C46A70}"/>
              </a:ext>
            </a:extLst>
          </p:cNvPr>
          <p:cNvSpPr>
            <a:spLocks noGrp="1"/>
          </p:cNvSpPr>
          <p:nvPr>
            <p:ph type="body" sz="quarter" idx="225" hasCustomPrompt="1"/>
          </p:nvPr>
        </p:nvSpPr>
        <p:spPr>
          <a:xfrm>
            <a:off x="752805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3" name="Text Placeholder 5">
            <a:extLst>
              <a:ext uri="{FF2B5EF4-FFF2-40B4-BE49-F238E27FC236}">
                <a16:creationId xmlns:a16="http://schemas.microsoft.com/office/drawing/2014/main" id="{90D34AD4-CFEA-E242-BCBB-172E87CD3576}"/>
              </a:ext>
            </a:extLst>
          </p:cNvPr>
          <p:cNvSpPr>
            <a:spLocks noGrp="1"/>
          </p:cNvSpPr>
          <p:nvPr>
            <p:ph type="body" sz="quarter" idx="226" hasCustomPrompt="1"/>
          </p:nvPr>
        </p:nvSpPr>
        <p:spPr>
          <a:xfrm>
            <a:off x="7514702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4" name="SmartArt Placeholder 6">
            <a:extLst>
              <a:ext uri="{FF2B5EF4-FFF2-40B4-BE49-F238E27FC236}">
                <a16:creationId xmlns:a16="http://schemas.microsoft.com/office/drawing/2014/main" id="{F63B2F72-2A3C-2844-9304-6D61EB719B08}"/>
              </a:ext>
            </a:extLst>
          </p:cNvPr>
          <p:cNvSpPr>
            <a:spLocks noGrp="1"/>
          </p:cNvSpPr>
          <p:nvPr>
            <p:ph type="dgm" sz="quarter" idx="227" hasCustomPrompt="1"/>
          </p:nvPr>
        </p:nvSpPr>
        <p:spPr>
          <a:xfrm flipH="1">
            <a:off x="7993258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5" name="Text Placeholder 5">
            <a:extLst>
              <a:ext uri="{FF2B5EF4-FFF2-40B4-BE49-F238E27FC236}">
                <a16:creationId xmlns:a16="http://schemas.microsoft.com/office/drawing/2014/main" id="{C57CBB52-3279-7846-A3B6-513D7AF78192}"/>
              </a:ext>
            </a:extLst>
          </p:cNvPr>
          <p:cNvSpPr>
            <a:spLocks noGrp="1"/>
          </p:cNvSpPr>
          <p:nvPr>
            <p:ph type="body" sz="quarter" idx="228" hasCustomPrompt="1"/>
          </p:nvPr>
        </p:nvSpPr>
        <p:spPr>
          <a:xfrm>
            <a:off x="724806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6" name="Text Placeholder 5">
            <a:extLst>
              <a:ext uri="{FF2B5EF4-FFF2-40B4-BE49-F238E27FC236}">
                <a16:creationId xmlns:a16="http://schemas.microsoft.com/office/drawing/2014/main" id="{5AA66306-FADA-574B-994E-1E535B5E406F}"/>
              </a:ext>
            </a:extLst>
          </p:cNvPr>
          <p:cNvSpPr>
            <a:spLocks noGrp="1"/>
          </p:cNvSpPr>
          <p:nvPr>
            <p:ph type="body" sz="quarter" idx="229" hasCustomPrompt="1"/>
          </p:nvPr>
        </p:nvSpPr>
        <p:spPr>
          <a:xfrm>
            <a:off x="711449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7" name="SmartArt Placeholder 6">
            <a:extLst>
              <a:ext uri="{FF2B5EF4-FFF2-40B4-BE49-F238E27FC236}">
                <a16:creationId xmlns:a16="http://schemas.microsoft.com/office/drawing/2014/main" id="{A1E82512-125A-CB47-873C-0CF1FB9C759C}"/>
              </a:ext>
            </a:extLst>
          </p:cNvPr>
          <p:cNvSpPr>
            <a:spLocks noGrp="1"/>
          </p:cNvSpPr>
          <p:nvPr>
            <p:ph type="dgm" sz="quarter" idx="230" hasCustomPrompt="1"/>
          </p:nvPr>
        </p:nvSpPr>
        <p:spPr>
          <a:xfrm flipH="1">
            <a:off x="1190005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B948028F-E7AE-0547-9A1C-54D73D8CD6E7}"/>
              </a:ext>
            </a:extLst>
          </p:cNvPr>
          <p:cNvSpPr>
            <a:spLocks noGrp="1"/>
          </p:cNvSpPr>
          <p:nvPr>
            <p:ph type="body" sz="quarter" idx="231" hasCustomPrompt="1"/>
          </p:nvPr>
        </p:nvSpPr>
        <p:spPr>
          <a:xfrm>
            <a:off x="3454576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9" name="Text Placeholder 5">
            <a:extLst>
              <a:ext uri="{FF2B5EF4-FFF2-40B4-BE49-F238E27FC236}">
                <a16:creationId xmlns:a16="http://schemas.microsoft.com/office/drawing/2014/main" id="{BB8406C2-8D5E-2444-8E2D-17E9F9826FF3}"/>
              </a:ext>
            </a:extLst>
          </p:cNvPr>
          <p:cNvSpPr>
            <a:spLocks noGrp="1"/>
          </p:cNvSpPr>
          <p:nvPr>
            <p:ph type="body" sz="quarter" idx="232" hasCustomPrompt="1"/>
          </p:nvPr>
        </p:nvSpPr>
        <p:spPr>
          <a:xfrm>
            <a:off x="3441219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0" name="SmartArt Placeholder 6">
            <a:extLst>
              <a:ext uri="{FF2B5EF4-FFF2-40B4-BE49-F238E27FC236}">
                <a16:creationId xmlns:a16="http://schemas.microsoft.com/office/drawing/2014/main" id="{9126D765-D0BF-1C48-BBB4-36D6EE67BF69}"/>
              </a:ext>
            </a:extLst>
          </p:cNvPr>
          <p:cNvSpPr>
            <a:spLocks noGrp="1"/>
          </p:cNvSpPr>
          <p:nvPr>
            <p:ph type="dgm" sz="quarter" idx="233" hasCustomPrompt="1"/>
          </p:nvPr>
        </p:nvSpPr>
        <p:spPr>
          <a:xfrm flipH="1">
            <a:off x="3919775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1" name="Text Placeholder 5">
            <a:extLst>
              <a:ext uri="{FF2B5EF4-FFF2-40B4-BE49-F238E27FC236}">
                <a16:creationId xmlns:a16="http://schemas.microsoft.com/office/drawing/2014/main" id="{361A1914-9FEC-2342-BC1B-B302D2F5523C}"/>
              </a:ext>
            </a:extLst>
          </p:cNvPr>
          <p:cNvSpPr>
            <a:spLocks noGrp="1"/>
          </p:cNvSpPr>
          <p:nvPr>
            <p:ph type="body" sz="quarter" idx="234" hasCustomPrompt="1"/>
          </p:nvPr>
        </p:nvSpPr>
        <p:spPr>
          <a:xfrm>
            <a:off x="483236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2" name="Text Placeholder 5">
            <a:extLst>
              <a:ext uri="{FF2B5EF4-FFF2-40B4-BE49-F238E27FC236}">
                <a16:creationId xmlns:a16="http://schemas.microsoft.com/office/drawing/2014/main" id="{335438AA-FCE9-7B49-AEF4-12FE5B7FB0A7}"/>
              </a:ext>
            </a:extLst>
          </p:cNvPr>
          <p:cNvSpPr>
            <a:spLocks noGrp="1"/>
          </p:cNvSpPr>
          <p:nvPr>
            <p:ph type="body" sz="quarter" idx="235" hasCustomPrompt="1"/>
          </p:nvPr>
        </p:nvSpPr>
        <p:spPr>
          <a:xfrm>
            <a:off x="4819003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3" name="SmartArt Placeholder 6">
            <a:extLst>
              <a:ext uri="{FF2B5EF4-FFF2-40B4-BE49-F238E27FC236}">
                <a16:creationId xmlns:a16="http://schemas.microsoft.com/office/drawing/2014/main" id="{E55DFC46-E982-6F49-9E60-FC1A51D09BDA}"/>
              </a:ext>
            </a:extLst>
          </p:cNvPr>
          <p:cNvSpPr>
            <a:spLocks noGrp="1"/>
          </p:cNvSpPr>
          <p:nvPr>
            <p:ph type="dgm" sz="quarter" idx="236" hasCustomPrompt="1"/>
          </p:nvPr>
        </p:nvSpPr>
        <p:spPr>
          <a:xfrm flipH="1">
            <a:off x="5297559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4" name="Text Placeholder 5">
            <a:extLst>
              <a:ext uri="{FF2B5EF4-FFF2-40B4-BE49-F238E27FC236}">
                <a16:creationId xmlns:a16="http://schemas.microsoft.com/office/drawing/2014/main" id="{919E792C-5FB1-9D4A-A021-35CDED32C4CE}"/>
              </a:ext>
            </a:extLst>
          </p:cNvPr>
          <p:cNvSpPr>
            <a:spLocks noGrp="1"/>
          </p:cNvSpPr>
          <p:nvPr>
            <p:ph type="body" sz="quarter" idx="237" hasCustomPrompt="1"/>
          </p:nvPr>
        </p:nvSpPr>
        <p:spPr>
          <a:xfrm>
            <a:off x="210963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5" name="Text Placeholder 5">
            <a:extLst>
              <a:ext uri="{FF2B5EF4-FFF2-40B4-BE49-F238E27FC236}">
                <a16:creationId xmlns:a16="http://schemas.microsoft.com/office/drawing/2014/main" id="{E7F82E09-FC39-AD4A-BD8B-8C7B5257991E}"/>
              </a:ext>
            </a:extLst>
          </p:cNvPr>
          <p:cNvSpPr>
            <a:spLocks noGrp="1"/>
          </p:cNvSpPr>
          <p:nvPr>
            <p:ph type="body" sz="quarter" idx="238" hasCustomPrompt="1"/>
          </p:nvPr>
        </p:nvSpPr>
        <p:spPr>
          <a:xfrm>
            <a:off x="2096273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6" name="SmartArt Placeholder 6">
            <a:extLst>
              <a:ext uri="{FF2B5EF4-FFF2-40B4-BE49-F238E27FC236}">
                <a16:creationId xmlns:a16="http://schemas.microsoft.com/office/drawing/2014/main" id="{4846B554-6568-BC48-A8D6-A5B79B96AD55}"/>
              </a:ext>
            </a:extLst>
          </p:cNvPr>
          <p:cNvSpPr>
            <a:spLocks noGrp="1"/>
          </p:cNvSpPr>
          <p:nvPr>
            <p:ph type="dgm" sz="quarter" idx="239" hasCustomPrompt="1"/>
          </p:nvPr>
        </p:nvSpPr>
        <p:spPr>
          <a:xfrm flipH="1">
            <a:off x="2574829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93937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69392"/>
            <a:ext cx="11275671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Table 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509CACD-663B-694D-A50B-A5CC6E4ECE5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7200" y="1550988"/>
            <a:ext cx="11276013" cy="464502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678916782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41600"/>
            <a:ext cx="2869200" cy="1666800"/>
          </a:xfrm>
          <a:solidFill>
            <a:schemeClr val="tx1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813" y="1641600"/>
            <a:ext cx="2869200" cy="1666800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6187" y="1641600"/>
            <a:ext cx="2869200" cy="1666800"/>
          </a:xfrm>
          <a:solidFill>
            <a:schemeClr val="tx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31EDEF-E030-453B-83D3-EAB8EAA42C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D4FB31-AE2F-46D9-84C5-51563C0A6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0813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D4E1B1-E72D-4318-9869-EC93C3D1D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6187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9B481E39-4696-AA4F-A64F-322C7E88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4069385786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199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4868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4637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199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4868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4637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DECB283-2CF2-BA4A-BE83-4A06E3E6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1060186343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4188" y="1925638"/>
            <a:ext cx="2698750" cy="3419475"/>
          </a:xfrm>
          <a:solidFill>
            <a:schemeClr val="bg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1922" y="1925637"/>
            <a:ext cx="2698750" cy="3419475"/>
          </a:xfrm>
          <a:solidFill>
            <a:schemeClr val="tx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99656" y="1925636"/>
            <a:ext cx="2698750" cy="3419475"/>
          </a:xfrm>
          <a:solidFill>
            <a:schemeClr val="accent1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057390" y="1925636"/>
            <a:ext cx="2698750" cy="3419475"/>
          </a:xfrm>
          <a:solidFill>
            <a:schemeClr val="accent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84188" y="941437"/>
            <a:ext cx="11271952" cy="815645"/>
          </a:xfrm>
          <a:solidFill>
            <a:schemeClr val="tx1"/>
          </a:solidFill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9A6FFD3-3166-F245-946D-943F226C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76463338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11277600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(delete/duplicate circles as required)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796797" y="163501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9D2C9B09-07CD-A046-9BE6-CE6681DD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35A7F99A-C345-DC48-9BB3-5E80D292D10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23695" y="1635010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6F5EA56-557F-9E40-B2A3-CA848229137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75350" y="160768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91E7E2D1-C114-2041-B10E-5FF111DC52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502248" y="1607680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99AC0BCE-308F-E743-A6BB-81E20F95A52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48452" y="3851153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3C1CA5E-7B27-2F42-8254-1A1551BC89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796796" y="3851153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86FECA0-9A24-B349-92F6-79A323F0DF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0108" y="3851153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0F05EAE-5AC3-814A-9693-517BF138F02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51764" y="3851152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8293487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03538" y="4667423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03538" y="2536265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03538" y="419100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A4A5016-5C23-F94D-B4F7-50097116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552609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8FD85-A9DA-FB40-9445-81F1BEF22FC7}"/>
              </a:ext>
            </a:extLst>
          </p:cNvPr>
          <p:cNvSpPr>
            <a:spLocks noGrp="1" noChangeAspect="1"/>
          </p:cNvSpPr>
          <p:nvPr>
            <p:ph type="body" sz="quarter" idx="63" hasCustomPrompt="1"/>
          </p:nvPr>
        </p:nvSpPr>
        <p:spPr>
          <a:xfrm>
            <a:off x="918550" y="511500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36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1FB501C-912C-CD4F-B682-A8D86CA0490D}"/>
              </a:ext>
            </a:extLst>
          </p:cNvPr>
          <p:cNvSpPr>
            <a:spLocks noGrp="1" noChangeAspect="1"/>
          </p:cNvSpPr>
          <p:nvPr>
            <p:ph type="body" sz="quarter" idx="64" hasCustomPrompt="1"/>
          </p:nvPr>
        </p:nvSpPr>
        <p:spPr>
          <a:xfrm>
            <a:off x="918550" y="2630855"/>
            <a:ext cx="1264469" cy="1260000"/>
          </a:xfrm>
          <a:prstGeom prst="ellipse">
            <a:avLst/>
          </a:prstGeom>
          <a:solidFill>
            <a:schemeClr val="bg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29EC92A-C8D3-4848-98BD-AD589CC96942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918549" y="4766085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1550296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41755" y="2937211"/>
            <a:ext cx="1980000" cy="1980000"/>
          </a:xfrm>
          <a:prstGeom prst="pentagon">
            <a:avLst/>
          </a:prstGeom>
          <a:solidFill>
            <a:schemeClr val="tx1"/>
          </a:solidFill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sz="18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1C66305-0F8E-5649-85B6-32194D01A72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7DCB4A3-DC5D-D449-A623-44F3B7A5F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336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B9CA0C3-53DB-8E4F-858E-1A422104E8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76000" y="1370821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4A3EE8C-2B3B-264F-948B-266BD34D2E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6014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B21A9B-7DAA-9E4E-A637-3A7EA6BC5E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3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0026FD8-8273-934E-9430-EE2DFC1F74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74022517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EF7C21-F423-8143-8593-F0B3E5DC0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4DBC62-A80E-E54F-9566-6E95F8E760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54103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with 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36971E-18CF-4A0C-A142-550582FC1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DD105A6-07C1-7745-8980-BEAC1A5FAE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25" y="3271978"/>
            <a:ext cx="614363" cy="7479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3F3AAC-315A-F14C-8788-AD03354C4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6994E-7D48-9A42-86B0-78326D23CE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88132"/>
            <a:ext cx="3501525" cy="19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54389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5"/>
          <a:stretch/>
        </p:blipFill>
        <p:spPr>
          <a:xfrm>
            <a:off x="9036848" y="2330245"/>
            <a:ext cx="2697952" cy="3462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943" y="446598"/>
            <a:ext cx="11277600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Suggested title: Our values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232" y="2379004"/>
            <a:ext cx="2695945" cy="3415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080" y="2336281"/>
            <a:ext cx="2699019" cy="3472408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95CFD3E6-41B8-CD4F-9D00-5C6FBED17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38CAD-A927-7D44-9B04-19BB0D95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392" y="2376946"/>
            <a:ext cx="2699491" cy="34105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970586-B235-0B4C-8965-052406E8533B}"/>
              </a:ext>
            </a:extLst>
          </p:cNvPr>
          <p:cNvSpPr>
            <a:spLocks/>
          </p:cNvSpPr>
          <p:nvPr userDrawn="1"/>
        </p:nvSpPr>
        <p:spPr>
          <a:xfrm>
            <a:off x="9036846" y="1752531"/>
            <a:ext cx="2698977" cy="624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Safety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83A5B3-2562-9D44-9A2D-609B578D4970}"/>
              </a:ext>
            </a:extLst>
          </p:cNvPr>
          <p:cNvSpPr/>
          <p:nvPr userDrawn="1"/>
        </p:nvSpPr>
        <p:spPr>
          <a:xfrm>
            <a:off x="6162232" y="1752530"/>
            <a:ext cx="2700000" cy="624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Respect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EBB0E2-ED02-6948-9D0D-19C2D0417C97}"/>
              </a:ext>
            </a:extLst>
          </p:cNvPr>
          <p:cNvSpPr/>
          <p:nvPr userDrawn="1"/>
        </p:nvSpPr>
        <p:spPr>
          <a:xfrm>
            <a:off x="3297337" y="1752529"/>
            <a:ext cx="2703546" cy="624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DFDC1D-0E6E-294D-92C3-A8B8C022A9BE}"/>
              </a:ext>
            </a:extLst>
          </p:cNvPr>
          <p:cNvSpPr/>
          <p:nvPr userDrawn="1"/>
        </p:nvSpPr>
        <p:spPr>
          <a:xfrm>
            <a:off x="444589" y="1752528"/>
            <a:ext cx="2700000" cy="5815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Integrity</a:t>
            </a:r>
          </a:p>
        </p:txBody>
      </p:sp>
    </p:spTree>
    <p:extLst>
      <p:ext uri="{BB962C8B-B14F-4D97-AF65-F5344CB8AC3E}">
        <p14:creationId xmlns:p14="http://schemas.microsoft.com/office/powerpoint/2010/main" val="2160143111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strategic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Strategic goals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897" y="1598639"/>
            <a:ext cx="1800000" cy="1984509"/>
          </a:xfrm>
          <a:prstGeom prst="rect">
            <a:avLst/>
          </a:prstGeom>
        </p:spPr>
      </p:pic>
      <p:sp>
        <p:nvSpPr>
          <p:cNvPr id="35" name="Rectangle 34"/>
          <p:cNvSpPr/>
          <p:nvPr userDrawn="1"/>
        </p:nvSpPr>
        <p:spPr>
          <a:xfrm>
            <a:off x="1263897" y="1586252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Catalyst for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growth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43" y="1650125"/>
            <a:ext cx="1800000" cy="1934131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3883410" y="1586252"/>
            <a:ext cx="1802833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Capacity &amp; connectivity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756" y="1604462"/>
            <a:ext cx="1800000" cy="1978686"/>
          </a:xfrm>
          <a:prstGeom prst="rect">
            <a:avLst/>
          </a:prstGeom>
        </p:spPr>
      </p:pic>
      <p:sp>
        <p:nvSpPr>
          <p:cNvPr id="39" name="Rectangle 38"/>
          <p:cNvSpPr/>
          <p:nvPr userDrawn="1"/>
        </p:nvSpPr>
        <p:spPr>
          <a:xfrm>
            <a:off x="6505756" y="1598639"/>
            <a:ext cx="1812815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Value for money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"/>
          <a:stretch/>
        </p:blipFill>
        <p:spPr>
          <a:xfrm>
            <a:off x="9125269" y="1950467"/>
            <a:ext cx="1800000" cy="1632681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9125269" y="1586252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Customer experience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065" y="4235783"/>
            <a:ext cx="1800000" cy="1744486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2573065" y="3983373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Skills &amp; employment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5222369" y="3983373"/>
            <a:ext cx="1847049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Health, safety, and security standards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677" y="4369867"/>
            <a:ext cx="1800000" cy="1610046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7871677" y="3983373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Good neighbour &amp; environment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2369" y="4614086"/>
            <a:ext cx="1811571" cy="1361909"/>
          </a:xfrm>
          <a:prstGeom prst="rect">
            <a:avLst/>
          </a:prstGeom>
        </p:spPr>
      </p:pic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387466645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 userDrawn="1"/>
        </p:nvSpPr>
        <p:spPr>
          <a:xfrm>
            <a:off x="457200" y="1902507"/>
            <a:ext cx="2700000" cy="90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Ensure value </a:t>
            </a:r>
            <a:br>
              <a:rPr lang="en-GB" b="1">
                <a:solidFill>
                  <a:prstClr val="white"/>
                </a:solidFill>
              </a:rPr>
            </a:br>
            <a:r>
              <a:rPr lang="en-GB" b="1">
                <a:solidFill>
                  <a:prstClr val="white"/>
                </a:solidFill>
              </a:rPr>
              <a:t>for money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14403" y="1902507"/>
            <a:ext cx="2700000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Respect </a:t>
            </a:r>
          </a:p>
          <a:p>
            <a:pPr algn="ctr"/>
            <a:r>
              <a:rPr lang="en-GB" b="1">
                <a:solidFill>
                  <a:prstClr val="white"/>
                </a:solidFill>
              </a:rPr>
              <a:t>communities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171606" y="1902507"/>
            <a:ext cx="270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Champion teamwork and collaboration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034800" y="1899190"/>
            <a:ext cx="270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Create a positive legacy for Britain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802507"/>
            <a:ext cx="2700000" cy="2483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403" y="2799190"/>
            <a:ext cx="2694010" cy="2486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596" y="2799190"/>
            <a:ext cx="2694009" cy="2486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800" y="2799190"/>
            <a:ext cx="2700000" cy="2486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Our guiding principles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1856952798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Design Vision – 3 key elements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E33C8-B217-8C4A-8CCF-7FC97C021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24000"/>
            <a:ext cx="3324225" cy="4720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97840F-1983-D94A-AC48-58ECBF39E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74" y="2460059"/>
            <a:ext cx="6696075" cy="25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26189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Design Vision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079CE-8AC0-614A-A630-C24CA41C8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33" y="1142982"/>
            <a:ext cx="6397912" cy="52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24749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11355859" cy="713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Suggested title: Our golden thread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6F1C80-B67F-0D47-A99A-9236D04064ED}"/>
              </a:ext>
            </a:extLst>
          </p:cNvPr>
          <p:cNvGrpSpPr/>
          <p:nvPr userDrawn="1"/>
        </p:nvGrpSpPr>
        <p:grpSpPr>
          <a:xfrm>
            <a:off x="2809578" y="1442751"/>
            <a:ext cx="8713081" cy="4716647"/>
            <a:chOff x="3021719" y="1375257"/>
            <a:chExt cx="8713081" cy="47166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BD7D76-A036-B64A-81A8-408BD31ADA15}"/>
                </a:ext>
              </a:extLst>
            </p:cNvPr>
            <p:cNvGrpSpPr/>
            <p:nvPr/>
          </p:nvGrpSpPr>
          <p:grpSpPr>
            <a:xfrm>
              <a:off x="4120920" y="5401106"/>
              <a:ext cx="5556697" cy="291875"/>
              <a:chOff x="1331640" y="6022348"/>
              <a:chExt cx="5556697" cy="291875"/>
            </a:xfrm>
          </p:grpSpPr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6B926F85-9F0D-A742-AE1B-5DC0B3682997}"/>
                  </a:ext>
                </a:extLst>
              </p:cNvPr>
              <p:cNvCxnSpPr/>
              <p:nvPr/>
            </p:nvCxnSpPr>
            <p:spPr>
              <a:xfrm>
                <a:off x="4118326" y="6129432"/>
                <a:ext cx="0" cy="18479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38805A8-EA99-1943-B1BB-3ED7958A070F}"/>
                  </a:ext>
                </a:extLst>
              </p:cNvPr>
              <p:cNvCxnSpPr/>
              <p:nvPr/>
            </p:nvCxnSpPr>
            <p:spPr>
              <a:xfrm>
                <a:off x="1331640" y="6122536"/>
                <a:ext cx="5556697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514834F9-1D4B-F84A-8D39-F0387E996C71}"/>
                  </a:ext>
                </a:extLst>
              </p:cNvPr>
              <p:cNvCxnSpPr/>
              <p:nvPr/>
            </p:nvCxnSpPr>
            <p:spPr>
              <a:xfrm>
                <a:off x="2267744" y="6022352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A4845ADF-5801-4543-857A-9AC28A695C84}"/>
                  </a:ext>
                </a:extLst>
              </p:cNvPr>
              <p:cNvCxnSpPr/>
              <p:nvPr/>
            </p:nvCxnSpPr>
            <p:spPr>
              <a:xfrm>
                <a:off x="1331640" y="6022351"/>
                <a:ext cx="0" cy="10708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84F2BD1-4CD7-EA48-91FA-2245EE7B7CD6}"/>
                  </a:ext>
                </a:extLst>
              </p:cNvPr>
              <p:cNvCxnSpPr/>
              <p:nvPr/>
            </p:nvCxnSpPr>
            <p:spPr>
              <a:xfrm>
                <a:off x="3205294" y="6022353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58FE2C81-100E-B04A-A6FB-049F172D712D}"/>
                  </a:ext>
                </a:extLst>
              </p:cNvPr>
              <p:cNvCxnSpPr/>
              <p:nvPr/>
            </p:nvCxnSpPr>
            <p:spPr>
              <a:xfrm>
                <a:off x="4118326" y="6022351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634E0952-0FDF-CE46-A4A2-838C84EA255A}"/>
                  </a:ext>
                </a:extLst>
              </p:cNvPr>
              <p:cNvCxnSpPr/>
              <p:nvPr/>
            </p:nvCxnSpPr>
            <p:spPr>
              <a:xfrm>
                <a:off x="5041931" y="6022350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F160F5D-EB61-254C-909E-F2F66C6FBA40}"/>
                  </a:ext>
                </a:extLst>
              </p:cNvPr>
              <p:cNvCxnSpPr/>
              <p:nvPr/>
            </p:nvCxnSpPr>
            <p:spPr>
              <a:xfrm>
                <a:off x="5963130" y="6022349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C04C2354-AB50-F942-9E80-26A6589D5604}"/>
                  </a:ext>
                </a:extLst>
              </p:cNvPr>
              <p:cNvCxnSpPr/>
              <p:nvPr/>
            </p:nvCxnSpPr>
            <p:spPr>
              <a:xfrm>
                <a:off x="6888337" y="6022348"/>
                <a:ext cx="0" cy="107084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3E02C4C-F928-1547-B0B9-517DFEC3D76A}"/>
                </a:ext>
              </a:extLst>
            </p:cNvPr>
            <p:cNvSpPr/>
            <p:nvPr/>
          </p:nvSpPr>
          <p:spPr>
            <a:xfrm>
              <a:off x="3679294" y="146749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Vision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3315FAA-BC47-C44B-8165-4C32FA6BBD1A}"/>
                </a:ext>
              </a:extLst>
            </p:cNvPr>
            <p:cNvSpPr/>
            <p:nvPr/>
          </p:nvSpPr>
          <p:spPr>
            <a:xfrm>
              <a:off x="3679294" y="2012285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Mission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A402EB-3ABC-814A-97AB-982C8F88B0D1}"/>
                </a:ext>
              </a:extLst>
            </p:cNvPr>
            <p:cNvSpPr/>
            <p:nvPr/>
          </p:nvSpPr>
          <p:spPr>
            <a:xfrm>
              <a:off x="3679294" y="254413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Values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565498C-8344-AB49-9CC4-17EDB18A3EE7}"/>
                </a:ext>
              </a:extLst>
            </p:cNvPr>
            <p:cNvSpPr/>
            <p:nvPr/>
          </p:nvSpPr>
          <p:spPr>
            <a:xfrm>
              <a:off x="4985342" y="2904174"/>
              <a:ext cx="1260000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Integrity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C4B796C-EBE9-8D4A-800F-4E50B8644B0E}"/>
                </a:ext>
              </a:extLst>
            </p:cNvPr>
            <p:cNvSpPr/>
            <p:nvPr/>
          </p:nvSpPr>
          <p:spPr>
            <a:xfrm>
              <a:off x="6272882" y="2903586"/>
              <a:ext cx="126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Leadership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F60022-BBE2-B044-9CD3-DA53B5AF70B1}"/>
                </a:ext>
              </a:extLst>
            </p:cNvPr>
            <p:cNvSpPr/>
            <p:nvPr/>
          </p:nvSpPr>
          <p:spPr>
            <a:xfrm>
              <a:off x="7565187" y="2904174"/>
              <a:ext cx="12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Respect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61D622-DE88-FD4C-87A3-D26BDF543236}"/>
                </a:ext>
              </a:extLst>
            </p:cNvPr>
            <p:cNvSpPr/>
            <p:nvPr/>
          </p:nvSpPr>
          <p:spPr>
            <a:xfrm>
              <a:off x="3679292" y="3447456"/>
              <a:ext cx="6419775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Strategic goals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CAD7D7E-634C-5545-A60B-47B6F866BBC0}"/>
                </a:ext>
              </a:extLst>
            </p:cNvPr>
            <p:cNvSpPr/>
            <p:nvPr/>
          </p:nvSpPr>
          <p:spPr>
            <a:xfrm>
              <a:off x="3679291" y="3992247"/>
              <a:ext cx="6419775" cy="6120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prstClr val="white"/>
                  </a:solidFill>
                </a:rPr>
                <a:t>Strategic goal (6) – Health and safety</a:t>
              </a:r>
            </a:p>
            <a:p>
              <a:pPr algn="ctr"/>
              <a:r>
                <a:rPr lang="en-GB" sz="1200">
                  <a:solidFill>
                    <a:prstClr val="white"/>
                  </a:solidFill>
                </a:rPr>
                <a:t>HS2 will create a railway designed, built and operated </a:t>
              </a:r>
              <a:br>
                <a:rPr lang="en-GB" sz="1200">
                  <a:solidFill>
                    <a:prstClr val="white"/>
                  </a:solidFill>
                </a:rPr>
              </a:br>
              <a:r>
                <a:rPr lang="en-GB" sz="1200">
                  <a:solidFill>
                    <a:prstClr val="white"/>
                  </a:solidFill>
                </a:rPr>
                <a:t>to the highest health, safety and security standards.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29E2C8E-108C-8F48-8287-E2939C2EFB53}"/>
                </a:ext>
              </a:extLst>
            </p:cNvPr>
            <p:cNvGrpSpPr/>
            <p:nvPr/>
          </p:nvGrpSpPr>
          <p:grpSpPr>
            <a:xfrm>
              <a:off x="3679294" y="4789106"/>
              <a:ext cx="6419775" cy="612000"/>
              <a:chOff x="816521" y="5337280"/>
              <a:chExt cx="6419775" cy="612000"/>
            </a:xfrm>
            <a:solidFill>
              <a:schemeClr val="accent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21B7D28-819E-8E48-A2A1-828EB74AE09E}"/>
                  </a:ext>
                </a:extLst>
              </p:cNvPr>
              <p:cNvSpPr/>
              <p:nvPr/>
            </p:nvSpPr>
            <p:spPr>
              <a:xfrm>
                <a:off x="81652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Workforce safety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C4D939C-4A64-294B-9503-11DB0B97119A}"/>
                  </a:ext>
                </a:extLst>
              </p:cNvPr>
              <p:cNvSpPr/>
              <p:nvPr/>
            </p:nvSpPr>
            <p:spPr>
              <a:xfrm>
                <a:off x="1736483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Public and neighbour safety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C4142E2-2BB3-A844-8E4C-BC7B1D9212E9}"/>
                  </a:ext>
                </a:extLst>
              </p:cNvPr>
              <p:cNvSpPr/>
              <p:nvPr/>
            </p:nvSpPr>
            <p:spPr>
              <a:xfrm>
                <a:off x="2656445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Occupational health and wellbeing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509ECD6-333B-7C45-956B-0623C76ED0E5}"/>
                  </a:ext>
                </a:extLst>
              </p:cNvPr>
              <p:cNvSpPr/>
              <p:nvPr/>
            </p:nvSpPr>
            <p:spPr>
              <a:xfrm>
                <a:off x="3576407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design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635ED31-D8EB-BB43-AA1D-D123750F9A3D}"/>
                  </a:ext>
                </a:extLst>
              </p:cNvPr>
              <p:cNvSpPr/>
              <p:nvPr/>
            </p:nvSpPr>
            <p:spPr>
              <a:xfrm>
                <a:off x="4496369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supply chain management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270A0EF-6946-E343-8388-FFCDB371B0E4}"/>
                  </a:ext>
                </a:extLst>
              </p:cNvPr>
              <p:cNvSpPr/>
              <p:nvPr/>
            </p:nvSpPr>
            <p:spPr>
              <a:xfrm>
                <a:off x="541633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Operations safety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1F04E1A-A37B-6C4D-BBD2-2ABF4A082D09}"/>
                  </a:ext>
                </a:extLst>
              </p:cNvPr>
              <p:cNvSpPr/>
              <p:nvPr/>
            </p:nvSpPr>
            <p:spPr>
              <a:xfrm>
                <a:off x="6336296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SMART assurance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1552A48-C240-2542-A21A-7C09E56FBF4C}"/>
                </a:ext>
              </a:extLst>
            </p:cNvPr>
            <p:cNvCxnSpPr>
              <a:cxnSpLocks/>
            </p:cNvCxnSpPr>
            <p:nvPr/>
          </p:nvCxnSpPr>
          <p:spPr>
            <a:xfrm>
              <a:off x="4309294" y="182749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1A5F3E8-4676-3E4A-B212-2ABFD89DCA40}"/>
                </a:ext>
              </a:extLst>
            </p:cNvPr>
            <p:cNvCxnSpPr/>
            <p:nvPr/>
          </p:nvCxnSpPr>
          <p:spPr>
            <a:xfrm>
              <a:off x="4309294" y="2359343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C9E740B-4655-324D-9AAC-0D2E5D73900B}"/>
                </a:ext>
              </a:extLst>
            </p:cNvPr>
            <p:cNvCxnSpPr/>
            <p:nvPr/>
          </p:nvCxnSpPr>
          <p:spPr>
            <a:xfrm>
              <a:off x="4931656" y="2724134"/>
              <a:ext cx="455467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E10AFEA-65A9-0741-A893-60F2099D1D2C}"/>
                </a:ext>
              </a:extLst>
            </p:cNvPr>
            <p:cNvCxnSpPr/>
            <p:nvPr/>
          </p:nvCxnSpPr>
          <p:spPr>
            <a:xfrm>
              <a:off x="947174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82744B5-2757-E645-ADE6-A02C2AD95962}"/>
                </a:ext>
              </a:extLst>
            </p:cNvPr>
            <p:cNvCxnSpPr/>
            <p:nvPr/>
          </p:nvCxnSpPr>
          <p:spPr>
            <a:xfrm>
              <a:off x="8196389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6C877D9-7D67-ED42-ACF8-BF478E200B9B}"/>
                </a:ext>
              </a:extLst>
            </p:cNvPr>
            <p:cNvCxnSpPr/>
            <p:nvPr/>
          </p:nvCxnSpPr>
          <p:spPr>
            <a:xfrm>
              <a:off x="6906445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6EBD5B-E8B5-8A40-82AD-41053D481C80}"/>
                </a:ext>
              </a:extLst>
            </p:cNvPr>
            <p:cNvCxnSpPr/>
            <p:nvPr/>
          </p:nvCxnSpPr>
          <p:spPr>
            <a:xfrm>
              <a:off x="561650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902FDE-A7F4-4F4C-9DCB-3430770C0FD3}"/>
                </a:ext>
              </a:extLst>
            </p:cNvPr>
            <p:cNvSpPr/>
            <p:nvPr/>
          </p:nvSpPr>
          <p:spPr>
            <a:xfrm>
              <a:off x="8848615" y="2904174"/>
              <a:ext cx="12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Safety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EE0FF77-3A0B-594E-86D4-EC7E8F8BE644}"/>
                </a:ext>
              </a:extLst>
            </p:cNvPr>
            <p:cNvCxnSpPr>
              <a:cxnSpLocks/>
            </p:cNvCxnSpPr>
            <p:nvPr/>
          </p:nvCxnSpPr>
          <p:spPr>
            <a:xfrm>
              <a:off x="4297529" y="2904134"/>
              <a:ext cx="0" cy="54332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15314F8-2FA0-F347-A828-E1A801B4CC78}"/>
                </a:ext>
              </a:extLst>
            </p:cNvPr>
            <p:cNvCxnSpPr/>
            <p:nvPr/>
          </p:nvCxnSpPr>
          <p:spPr>
            <a:xfrm>
              <a:off x="6879158" y="3807456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2ED2F85-1D68-8D46-BD90-C0602062654E}"/>
                </a:ext>
              </a:extLst>
            </p:cNvPr>
            <p:cNvCxnSpPr/>
            <p:nvPr/>
          </p:nvCxnSpPr>
          <p:spPr>
            <a:xfrm>
              <a:off x="6878615" y="4604315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992F1A-A148-2C43-A295-301C062ED755}"/>
                </a:ext>
              </a:extLst>
            </p:cNvPr>
            <p:cNvSpPr/>
            <p:nvPr/>
          </p:nvSpPr>
          <p:spPr>
            <a:xfrm>
              <a:off x="3021719" y="1375257"/>
              <a:ext cx="467912" cy="47166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Health and safety brand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ECBEEEC-74C9-AA40-B03F-7177AD0F93E6}"/>
                </a:ext>
              </a:extLst>
            </p:cNvPr>
            <p:cNvCxnSpPr/>
            <p:nvPr/>
          </p:nvCxnSpPr>
          <p:spPr>
            <a:xfrm>
              <a:off x="3478974" y="168803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0A0E33-1DD0-AC47-B99A-D71E1722838E}"/>
                </a:ext>
              </a:extLst>
            </p:cNvPr>
            <p:cNvCxnSpPr/>
            <p:nvPr/>
          </p:nvCxnSpPr>
          <p:spPr>
            <a:xfrm>
              <a:off x="3478974" y="223121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B52F8F-BA6E-214A-86C7-E329E35B1863}"/>
                </a:ext>
              </a:extLst>
            </p:cNvPr>
            <p:cNvCxnSpPr/>
            <p:nvPr/>
          </p:nvCxnSpPr>
          <p:spPr>
            <a:xfrm>
              <a:off x="3478974" y="2763063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C8EEAEE-DB10-704C-A216-CD42B4F419AC}"/>
                </a:ext>
              </a:extLst>
            </p:cNvPr>
            <p:cNvCxnSpPr/>
            <p:nvPr/>
          </p:nvCxnSpPr>
          <p:spPr>
            <a:xfrm>
              <a:off x="3478974" y="3650459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32B366C-0CD2-7B40-BF1A-8167512B9878}"/>
                </a:ext>
              </a:extLst>
            </p:cNvPr>
            <p:cNvCxnSpPr/>
            <p:nvPr/>
          </p:nvCxnSpPr>
          <p:spPr>
            <a:xfrm>
              <a:off x="3478974" y="4337210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D7D253D-3004-8546-B148-1C50E9ED6A66}"/>
                </a:ext>
              </a:extLst>
            </p:cNvPr>
            <p:cNvCxnSpPr/>
            <p:nvPr/>
          </p:nvCxnSpPr>
          <p:spPr>
            <a:xfrm>
              <a:off x="3478974" y="5134035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CD591C-5201-684C-B57F-44E9A52BFCAF}"/>
                </a:ext>
              </a:extLst>
            </p:cNvPr>
            <p:cNvGrpSpPr/>
            <p:nvPr/>
          </p:nvGrpSpPr>
          <p:grpSpPr>
            <a:xfrm>
              <a:off x="10099069" y="3213984"/>
              <a:ext cx="1635731" cy="2838992"/>
              <a:chOff x="7328870" y="4437658"/>
              <a:chExt cx="1635731" cy="2838992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F89B95-C52B-314C-BDE2-8C990E9CE66E}"/>
                  </a:ext>
                </a:extLst>
              </p:cNvPr>
              <p:cNvCxnSpPr/>
              <p:nvPr/>
            </p:nvCxnSpPr>
            <p:spPr>
              <a:xfrm>
                <a:off x="7328870" y="6318780"/>
                <a:ext cx="426375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64">
                <a:extLst>
                  <a:ext uri="{FF2B5EF4-FFF2-40B4-BE49-F238E27FC236}">
                    <a16:creationId xmlns:a16="http://schemas.microsoft.com/office/drawing/2014/main" id="{87A94151-5508-0249-B5D4-42A2FC3E4E36}"/>
                  </a:ext>
                </a:extLst>
              </p:cNvPr>
              <p:cNvSpPr/>
              <p:nvPr/>
            </p:nvSpPr>
            <p:spPr>
              <a:xfrm>
                <a:off x="7429028" y="5030584"/>
                <a:ext cx="1535573" cy="2246066"/>
              </a:xfrm>
              <a:prstGeom prst="triangle">
                <a:avLst>
                  <a:gd name="adj" fmla="val 4890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Measure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DFF3C7-26C2-5340-B997-4A2D9367341E}"/>
                  </a:ext>
                </a:extLst>
              </p:cNvPr>
              <p:cNvSpPr/>
              <p:nvPr/>
            </p:nvSpPr>
            <p:spPr>
              <a:xfrm>
                <a:off x="7566814" y="4437658"/>
                <a:ext cx="1260000" cy="5934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Balanced scorecard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190859-D65B-444D-AF9D-6FC7E5A0F77D}"/>
                </a:ext>
              </a:extLst>
            </p:cNvPr>
            <p:cNvSpPr/>
            <p:nvPr/>
          </p:nvSpPr>
          <p:spPr>
            <a:xfrm>
              <a:off x="3679291" y="5692976"/>
              <a:ext cx="6439957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Our health and safety commitments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B4D52C-2BD9-104F-A852-4A0F9C9C84A4}"/>
                </a:ext>
              </a:extLst>
            </p:cNvPr>
            <p:cNvCxnSpPr/>
            <p:nvPr/>
          </p:nvCxnSpPr>
          <p:spPr>
            <a:xfrm>
              <a:off x="3489631" y="5872976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199149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3108738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S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D04F-D75B-4E27-9BD7-FCD6C3E29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293508"/>
            <a:ext cx="10494169" cy="846113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7B812-FB6A-477C-A589-733D5079C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3139619"/>
            <a:ext cx="10494169" cy="899888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bg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20" y="445362"/>
            <a:ext cx="5225549" cy="64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9097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2657-5855-402E-8201-A74580964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1C36A-90E2-4829-92BD-C2AFF106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3044"/>
            <a:ext cx="11277600" cy="442651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874615490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D10FE7-9ABC-724B-AB6E-7A133D4CF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6E293E5-F86A-634D-82EB-20B0E15EC6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5" cy="505530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B39B37-1F05-354F-A66C-15BA6F940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47579312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E436B6-F6A6-1846-8109-62EAABBE2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27035"/>
            <a:ext cx="8697075" cy="505530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415C16-BAD5-9A4D-B8E3-EF78A4FE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470635402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AC5E-FF51-4048-B942-3DE7D03FC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350544" cy="12334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6B012-86FA-4327-9ACE-99229DA9A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77462"/>
            <a:ext cx="4350545" cy="4145936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734069677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B08FFE-9DBC-479E-8FA9-48213EDC9B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1" y="1371600"/>
            <a:ext cx="5716588" cy="355758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22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22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22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22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BD50B-600E-4750-B8D8-9C3C4CEE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2"/>
            <a:ext cx="11277600" cy="8429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964537-5735-4295-9929-030B90E362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4400" y="1371600"/>
            <a:ext cx="4610400" cy="355758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18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655666782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6069"/>
            <a:ext cx="11277600" cy="2880000"/>
          </a:xfrm>
        </p:spPr>
        <p:txBody>
          <a:bodyPr/>
          <a:lstStyle>
            <a:lvl1pPr>
              <a:lnSpc>
                <a:spcPct val="100000"/>
              </a:lnSpc>
              <a:defRPr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”Quote here - use purple text from palette to highlight specific words/phrases.”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386355" y="637467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409825" y="64103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4A6BDB-F2D8-7B41-9F83-779E9FB47E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9933" y="4548406"/>
            <a:ext cx="4464867" cy="553143"/>
          </a:xfrm>
        </p:spPr>
        <p:txBody>
          <a:bodyPr anchor="ctr"/>
          <a:lstStyle>
            <a:lvl1pPr algn="r">
              <a:lnSpc>
                <a:spcPct val="100000"/>
              </a:lnSpc>
              <a:defRPr sz="3600" b="1" i="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Name of contact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B5E7D28-58DB-D84C-BB55-7B09C62C94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9933" y="5219628"/>
            <a:ext cx="4464867" cy="561975"/>
          </a:xfrm>
        </p:spPr>
        <p:txBody>
          <a:bodyPr/>
          <a:lstStyle>
            <a:lvl1pPr algn="r">
              <a:lnSpc>
                <a:spcPct val="100000"/>
              </a:lnSpc>
              <a:defRPr sz="2800">
                <a:ln>
                  <a:noFill/>
                </a:ln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994730687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1"/>
            <a:ext cx="3607595" cy="127158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T</a:t>
            </a:r>
            <a:r>
              <a:rPr lang="en-US" dirty="0" err="1"/>
              <a:t>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7F418A-F005-42FB-8B01-80B326D989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9F4FE8-9CDC-4DE2-B6C4-FABD5592D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76438"/>
            <a:ext cx="3607595" cy="380206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4141922064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Righ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7F418A-F005-42FB-8B01-80B326D989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700"/>
            <a:ext cx="7466400" cy="53208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205" y="457202"/>
            <a:ext cx="3607595" cy="127158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T</a:t>
            </a:r>
            <a:r>
              <a:rPr lang="en-US" dirty="0" err="1"/>
              <a:t>itle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9F4FE8-9CDC-4DE2-B6C4-FABD5592D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27205" y="1978933"/>
            <a:ext cx="3607595" cy="3802062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595761883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Right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8077200" y="457200"/>
            <a:ext cx="3657600" cy="532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6001" y="972000"/>
            <a:ext cx="2945419" cy="8334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6001" y="2134802"/>
            <a:ext cx="2945419" cy="34718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422797140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1543215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Left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457200" y="457200"/>
            <a:ext cx="3657600" cy="532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972000"/>
            <a:ext cx="2945419" cy="8334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001" y="2134802"/>
            <a:ext cx="2945419" cy="34718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564716673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portrait small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5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7375616" cy="5536224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9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103425802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www.hs2.org.uk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2"/>
            <a:ext cx="8980488" cy="2665125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5000" b="1" i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None/>
              <a:defRPr sz="2400" b="1" i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1654817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68478" y="3036696"/>
            <a:ext cx="3663951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036334" y="3036696"/>
            <a:ext cx="3663951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7790" y="6011808"/>
            <a:ext cx="3663951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334" y="6011808"/>
            <a:ext cx="3663951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9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5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1"/>
            <a:ext cx="3607595" cy="127158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9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168478" y="3433692"/>
            <a:ext cx="3664639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8036334" y="3433692"/>
            <a:ext cx="3664639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375803796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landscape N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9" cy="2768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5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1"/>
            <a:ext cx="3607595" cy="127158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9" cy="2768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168478" y="3433693"/>
            <a:ext cx="3664639" cy="2768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8036334" y="3433693"/>
            <a:ext cx="3664639" cy="2768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104608209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9037637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7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316287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1" y="2298423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16285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1" y="1879653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037637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9762249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1" y="2298424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3" y="2298424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3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5" y="2298424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5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865950155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</a:t>
            </a:r>
            <a:r>
              <a:rPr lang="en-US" dirty="0" err="1"/>
              <a:t>itle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1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3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3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5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5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55692164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1875935"/>
            <a:ext cx="5556464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1" y="5364261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875935"/>
            <a:ext cx="5556248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A0022C7-7D4A-EE40-93C5-68D26840E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388268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845735473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9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5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1"/>
            <a:ext cx="3607595" cy="1271589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9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8866" y="6053122"/>
            <a:ext cx="3663951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722" y="6053122"/>
            <a:ext cx="3663951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7228080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5098161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403197" y="1796510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57201" y="4119735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57201" y="1800527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349193" y="1800525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403197" y="4118888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349192" y="4118889"/>
            <a:ext cx="3385609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05070102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images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99727" y="1599453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99727" y="3967578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99727" y="3561179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699727" y="5943027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3577572" y="1599453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3577572" y="3967578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3577572" y="3561179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577572" y="5943027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6455417" y="1597444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6455417" y="3965569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6455417" y="3559170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455417" y="5941018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9333261" y="1597444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9333261" y="3965569"/>
            <a:ext cx="2126203" cy="19637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9333261" y="3559170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9333261" y="5941018"/>
            <a:ext cx="2126203" cy="293086"/>
          </a:xfrm>
          <a:noFill/>
        </p:spPr>
        <p:txBody>
          <a:bodyPr/>
          <a:lstStyle>
            <a:lvl1pPr>
              <a:lnSpc>
                <a:spcPct val="100000"/>
              </a:lnSpc>
              <a:defRPr sz="1600"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</a:t>
            </a:r>
            <a:endParaRPr lang="en-GB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1775724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003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609236"/>
            <a:ext cx="11277600" cy="45439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655494866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04774" y="-74295"/>
            <a:ext cx="12296775" cy="70675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79705912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martArt Placeholder 62">
            <a:extLst>
              <a:ext uri="{FF2B5EF4-FFF2-40B4-BE49-F238E27FC236}">
                <a16:creationId xmlns:a16="http://schemas.microsoft.com/office/drawing/2014/main" id="{212B6F16-E0D2-814A-83CF-F2D9F7713856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547717" y="1670050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Agenda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FC3DC0-8351-9A4C-B707-70EAD96EB4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225" y="1669586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EFFB62-FD42-1145-B8B7-C7CF7F7389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3849" y="1669586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202675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901FF4-BEDE-AC46-8C8F-C4BDCCF247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3849" y="202675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64" name="SmartArt Placeholder 62">
            <a:extLst>
              <a:ext uri="{FF2B5EF4-FFF2-40B4-BE49-F238E27FC236}">
                <a16:creationId xmlns:a16="http://schemas.microsoft.com/office/drawing/2014/main" id="{148F0C48-0919-6940-93FB-00E0D97D285D}"/>
              </a:ext>
            </a:extLst>
          </p:cNvPr>
          <p:cNvSpPr>
            <a:spLocks noGrp="1"/>
          </p:cNvSpPr>
          <p:nvPr>
            <p:ph type="dgm" sz="quarter" idx="38" hasCustomPrompt="1"/>
          </p:nvPr>
        </p:nvSpPr>
        <p:spPr>
          <a:xfrm>
            <a:off x="547717" y="238417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FE44350B-B402-C542-BC2A-F5F9E3814A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225" y="238371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74124C0B-5C31-F946-848A-0F0EB71D954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883849" y="238371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67" name="Text Placeholder 13">
            <a:extLst>
              <a:ext uri="{FF2B5EF4-FFF2-40B4-BE49-F238E27FC236}">
                <a16:creationId xmlns:a16="http://schemas.microsoft.com/office/drawing/2014/main" id="{9D7A714D-D166-A34F-8574-B7CEB374431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225" y="274088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68" name="Text Placeholder 13">
            <a:extLst>
              <a:ext uri="{FF2B5EF4-FFF2-40B4-BE49-F238E27FC236}">
                <a16:creationId xmlns:a16="http://schemas.microsoft.com/office/drawing/2014/main" id="{179D8575-2EE8-1E4E-A510-2033EDDAE1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83849" y="274088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69" name="SmartArt Placeholder 62">
            <a:extLst>
              <a:ext uri="{FF2B5EF4-FFF2-40B4-BE49-F238E27FC236}">
                <a16:creationId xmlns:a16="http://schemas.microsoft.com/office/drawing/2014/main" id="{ECBC3B98-2CA6-EB41-82EC-D1811410A4F3}"/>
              </a:ext>
            </a:extLst>
          </p:cNvPr>
          <p:cNvSpPr>
            <a:spLocks noGrp="1"/>
          </p:cNvSpPr>
          <p:nvPr>
            <p:ph type="dgm" sz="quarter" idx="43" hasCustomPrompt="1"/>
          </p:nvPr>
        </p:nvSpPr>
        <p:spPr>
          <a:xfrm>
            <a:off x="547717" y="309708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010F887A-E638-5348-8238-A1D2A06D28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7225" y="309662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71" name="Text Placeholder 13">
            <a:extLst>
              <a:ext uri="{FF2B5EF4-FFF2-40B4-BE49-F238E27FC236}">
                <a16:creationId xmlns:a16="http://schemas.microsoft.com/office/drawing/2014/main" id="{629194BB-D13A-B94D-8E7C-C5C9FE796F9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83849" y="309662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72" name="Text Placeholder 13">
            <a:extLst>
              <a:ext uri="{FF2B5EF4-FFF2-40B4-BE49-F238E27FC236}">
                <a16:creationId xmlns:a16="http://schemas.microsoft.com/office/drawing/2014/main" id="{F366BE82-873B-9140-A152-7B1C9A0A3A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7225" y="345379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73" name="Text Placeholder 13">
            <a:extLst>
              <a:ext uri="{FF2B5EF4-FFF2-40B4-BE49-F238E27FC236}">
                <a16:creationId xmlns:a16="http://schemas.microsoft.com/office/drawing/2014/main" id="{A72AFFCA-3971-0C4F-ACBB-930BECC7625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83849" y="345379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74" name="SmartArt Placeholder 62">
            <a:extLst>
              <a:ext uri="{FF2B5EF4-FFF2-40B4-BE49-F238E27FC236}">
                <a16:creationId xmlns:a16="http://schemas.microsoft.com/office/drawing/2014/main" id="{2FAB2B70-F52A-1D44-8643-9B2F4F58D6A0}"/>
              </a:ext>
            </a:extLst>
          </p:cNvPr>
          <p:cNvSpPr>
            <a:spLocks noGrp="1"/>
          </p:cNvSpPr>
          <p:nvPr>
            <p:ph type="dgm" sz="quarter" idx="48" hasCustomPrompt="1"/>
          </p:nvPr>
        </p:nvSpPr>
        <p:spPr>
          <a:xfrm>
            <a:off x="547717" y="38112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75" name="Text Placeholder 13">
            <a:extLst>
              <a:ext uri="{FF2B5EF4-FFF2-40B4-BE49-F238E27FC236}">
                <a16:creationId xmlns:a16="http://schemas.microsoft.com/office/drawing/2014/main" id="{7EFD8762-810B-7E44-9080-EDA7BD13446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7225" y="3810749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76" name="Text Placeholder 13">
            <a:extLst>
              <a:ext uri="{FF2B5EF4-FFF2-40B4-BE49-F238E27FC236}">
                <a16:creationId xmlns:a16="http://schemas.microsoft.com/office/drawing/2014/main" id="{9A9953FB-B942-2349-BEBB-B54FCA37AFA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83849" y="3810749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77" name="Text Placeholder 13">
            <a:extLst>
              <a:ext uri="{FF2B5EF4-FFF2-40B4-BE49-F238E27FC236}">
                <a16:creationId xmlns:a16="http://schemas.microsoft.com/office/drawing/2014/main" id="{E8DF94C7-0B49-A849-B8BD-B96CF93625B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7225" y="4167916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78" name="Text Placeholder 13">
            <a:extLst>
              <a:ext uri="{FF2B5EF4-FFF2-40B4-BE49-F238E27FC236}">
                <a16:creationId xmlns:a16="http://schemas.microsoft.com/office/drawing/2014/main" id="{E3AA9170-4408-454B-927E-8C53391B10A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883849" y="4167916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79" name="SmartArt Placeholder 62">
            <a:extLst>
              <a:ext uri="{FF2B5EF4-FFF2-40B4-BE49-F238E27FC236}">
                <a16:creationId xmlns:a16="http://schemas.microsoft.com/office/drawing/2014/main" id="{5A12EE5E-A6BF-E64F-9E52-3DD1CF6528E2}"/>
              </a:ext>
            </a:extLst>
          </p:cNvPr>
          <p:cNvSpPr>
            <a:spLocks noGrp="1"/>
          </p:cNvSpPr>
          <p:nvPr>
            <p:ph type="dgm" sz="quarter" idx="53" hasCustomPrompt="1"/>
          </p:nvPr>
        </p:nvSpPr>
        <p:spPr>
          <a:xfrm>
            <a:off x="547690" y="4536385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80" name="Text Placeholder 13">
            <a:extLst>
              <a:ext uri="{FF2B5EF4-FFF2-40B4-BE49-F238E27FC236}">
                <a16:creationId xmlns:a16="http://schemas.microsoft.com/office/drawing/2014/main" id="{C4E0A4DE-2EA6-7644-9A08-8B73AFF77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47200" y="453592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81" name="Text Placeholder 13">
            <a:extLst>
              <a:ext uri="{FF2B5EF4-FFF2-40B4-BE49-F238E27FC236}">
                <a16:creationId xmlns:a16="http://schemas.microsoft.com/office/drawing/2014/main" id="{3C8DE332-2ED6-904D-92D4-A829CDC63E4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883823" y="453592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82" name="Text Placeholder 13">
            <a:extLst>
              <a:ext uri="{FF2B5EF4-FFF2-40B4-BE49-F238E27FC236}">
                <a16:creationId xmlns:a16="http://schemas.microsoft.com/office/drawing/2014/main" id="{A90A7B0F-4839-D645-95FA-D06BFECF672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7200" y="4893089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83" name="Text Placeholder 13">
            <a:extLst>
              <a:ext uri="{FF2B5EF4-FFF2-40B4-BE49-F238E27FC236}">
                <a16:creationId xmlns:a16="http://schemas.microsoft.com/office/drawing/2014/main" id="{D36F4330-851C-CF4A-94D5-5F2CE791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883823" y="4893089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84" name="SmartArt Placeholder 62">
            <a:extLst>
              <a:ext uri="{FF2B5EF4-FFF2-40B4-BE49-F238E27FC236}">
                <a16:creationId xmlns:a16="http://schemas.microsoft.com/office/drawing/2014/main" id="{4E24CE58-86AF-0C40-8595-20C7C8155350}"/>
              </a:ext>
            </a:extLst>
          </p:cNvPr>
          <p:cNvSpPr>
            <a:spLocks noGrp="1"/>
          </p:cNvSpPr>
          <p:nvPr>
            <p:ph type="dgm" sz="quarter" idx="58" hasCustomPrompt="1"/>
          </p:nvPr>
        </p:nvSpPr>
        <p:spPr>
          <a:xfrm>
            <a:off x="547690" y="5250511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85" name="Text Placeholder 13">
            <a:extLst>
              <a:ext uri="{FF2B5EF4-FFF2-40B4-BE49-F238E27FC236}">
                <a16:creationId xmlns:a16="http://schemas.microsoft.com/office/drawing/2014/main" id="{9D3EE5FC-57B2-494A-823F-F63C62CE1C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200" y="525004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86" name="Text Placeholder 13">
            <a:extLst>
              <a:ext uri="{FF2B5EF4-FFF2-40B4-BE49-F238E27FC236}">
                <a16:creationId xmlns:a16="http://schemas.microsoft.com/office/drawing/2014/main" id="{6F824B84-DA2A-6246-B761-6AEC93ACAC1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883823" y="525004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87" name="Text Placeholder 13">
            <a:extLst>
              <a:ext uri="{FF2B5EF4-FFF2-40B4-BE49-F238E27FC236}">
                <a16:creationId xmlns:a16="http://schemas.microsoft.com/office/drawing/2014/main" id="{E73F10E2-3C04-634E-93DD-C701C76BE82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47200" y="560721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88" name="Text Placeholder 13">
            <a:extLst>
              <a:ext uri="{FF2B5EF4-FFF2-40B4-BE49-F238E27FC236}">
                <a16:creationId xmlns:a16="http://schemas.microsoft.com/office/drawing/2014/main" id="{77DC81B4-B14C-9B42-B8EC-9E9B363D0CA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883823" y="560721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89" name="SmartArt Placeholder 62">
            <a:extLst>
              <a:ext uri="{FF2B5EF4-FFF2-40B4-BE49-F238E27FC236}">
                <a16:creationId xmlns:a16="http://schemas.microsoft.com/office/drawing/2014/main" id="{F4C94132-F5BD-8B46-9588-C3222863EF1B}"/>
              </a:ext>
            </a:extLst>
          </p:cNvPr>
          <p:cNvSpPr>
            <a:spLocks noGrp="1"/>
          </p:cNvSpPr>
          <p:nvPr>
            <p:ph type="dgm" sz="quarter" idx="63" hasCustomPrompt="1"/>
          </p:nvPr>
        </p:nvSpPr>
        <p:spPr>
          <a:xfrm>
            <a:off x="6392838" y="1668277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90" name="Text Placeholder 13">
            <a:extLst>
              <a:ext uri="{FF2B5EF4-FFF2-40B4-BE49-F238E27FC236}">
                <a16:creationId xmlns:a16="http://schemas.microsoft.com/office/drawing/2014/main" id="{9EACC04B-AA2B-994F-B301-F5C463EF1C9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92347" y="16678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91" name="Text Placeholder 13">
            <a:extLst>
              <a:ext uri="{FF2B5EF4-FFF2-40B4-BE49-F238E27FC236}">
                <a16:creationId xmlns:a16="http://schemas.microsoft.com/office/drawing/2014/main" id="{91A12B76-C0F8-394E-9FCA-475176D61C9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728970" y="16678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92" name="Text Placeholder 13">
            <a:extLst>
              <a:ext uri="{FF2B5EF4-FFF2-40B4-BE49-F238E27FC236}">
                <a16:creationId xmlns:a16="http://schemas.microsoft.com/office/drawing/2014/main" id="{4F793747-083E-6749-956F-3D4049986DF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92347" y="202498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93" name="Text Placeholder 13">
            <a:extLst>
              <a:ext uri="{FF2B5EF4-FFF2-40B4-BE49-F238E27FC236}">
                <a16:creationId xmlns:a16="http://schemas.microsoft.com/office/drawing/2014/main" id="{468FC420-561D-A049-A479-B0539EDB273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728970" y="202498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94" name="SmartArt Placeholder 62">
            <a:extLst>
              <a:ext uri="{FF2B5EF4-FFF2-40B4-BE49-F238E27FC236}">
                <a16:creationId xmlns:a16="http://schemas.microsoft.com/office/drawing/2014/main" id="{43F930A9-34E2-464A-86A6-7631CC02A513}"/>
              </a:ext>
            </a:extLst>
          </p:cNvPr>
          <p:cNvSpPr>
            <a:spLocks noGrp="1"/>
          </p:cNvSpPr>
          <p:nvPr>
            <p:ph type="dgm" sz="quarter" idx="68" hasCustomPrompt="1"/>
          </p:nvPr>
        </p:nvSpPr>
        <p:spPr>
          <a:xfrm>
            <a:off x="6392838" y="238240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48EC371A-BEA4-E347-B435-31D68E3B282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92347" y="238194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96" name="Text Placeholder 13">
            <a:extLst>
              <a:ext uri="{FF2B5EF4-FFF2-40B4-BE49-F238E27FC236}">
                <a16:creationId xmlns:a16="http://schemas.microsoft.com/office/drawing/2014/main" id="{0C966EDD-8DD2-EF4E-8FDF-BEBC82810A1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28970" y="238194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97" name="Text Placeholder 13">
            <a:extLst>
              <a:ext uri="{FF2B5EF4-FFF2-40B4-BE49-F238E27FC236}">
                <a16:creationId xmlns:a16="http://schemas.microsoft.com/office/drawing/2014/main" id="{8B3297F5-1D85-C14A-B604-E06F2AE48BF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392347" y="273910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98" name="Text Placeholder 13">
            <a:extLst>
              <a:ext uri="{FF2B5EF4-FFF2-40B4-BE49-F238E27FC236}">
                <a16:creationId xmlns:a16="http://schemas.microsoft.com/office/drawing/2014/main" id="{7CAA2403-C340-0049-A8E5-3C2D367092E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728970" y="273910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99" name="SmartArt Placeholder 62">
            <a:extLst>
              <a:ext uri="{FF2B5EF4-FFF2-40B4-BE49-F238E27FC236}">
                <a16:creationId xmlns:a16="http://schemas.microsoft.com/office/drawing/2014/main" id="{AEF3D2FB-E031-A543-BDE7-F33EC8422DD0}"/>
              </a:ext>
            </a:extLst>
          </p:cNvPr>
          <p:cNvSpPr>
            <a:spLocks noGrp="1"/>
          </p:cNvSpPr>
          <p:nvPr>
            <p:ph type="dgm" sz="quarter" idx="73" hasCustomPrompt="1"/>
          </p:nvPr>
        </p:nvSpPr>
        <p:spPr>
          <a:xfrm>
            <a:off x="6392838" y="309531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00" name="Text Placeholder 13">
            <a:extLst>
              <a:ext uri="{FF2B5EF4-FFF2-40B4-BE49-F238E27FC236}">
                <a16:creationId xmlns:a16="http://schemas.microsoft.com/office/drawing/2014/main" id="{857CD44E-2FDB-E047-A552-8CA495C45F4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392347" y="309485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01" name="Text Placeholder 13">
            <a:extLst>
              <a:ext uri="{FF2B5EF4-FFF2-40B4-BE49-F238E27FC236}">
                <a16:creationId xmlns:a16="http://schemas.microsoft.com/office/drawing/2014/main" id="{46DE0E77-E34D-4742-AE57-A06AB4FEE44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28970" y="309485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02" name="Text Placeholder 13">
            <a:extLst>
              <a:ext uri="{FF2B5EF4-FFF2-40B4-BE49-F238E27FC236}">
                <a16:creationId xmlns:a16="http://schemas.microsoft.com/office/drawing/2014/main" id="{2707CEBD-B6A4-2041-8D36-FBB05C28913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392347" y="345201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03" name="Text Placeholder 13">
            <a:extLst>
              <a:ext uri="{FF2B5EF4-FFF2-40B4-BE49-F238E27FC236}">
                <a16:creationId xmlns:a16="http://schemas.microsoft.com/office/drawing/2014/main" id="{2E1BF832-9EDA-2A48-A7D3-B2BB6C9E55F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728970" y="345201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04" name="SmartArt Placeholder 62">
            <a:extLst>
              <a:ext uri="{FF2B5EF4-FFF2-40B4-BE49-F238E27FC236}">
                <a16:creationId xmlns:a16="http://schemas.microsoft.com/office/drawing/2014/main" id="{16A12CE5-6E1C-B94F-AFC8-2063D73F82D9}"/>
              </a:ext>
            </a:extLst>
          </p:cNvPr>
          <p:cNvSpPr>
            <a:spLocks noGrp="1"/>
          </p:cNvSpPr>
          <p:nvPr>
            <p:ph type="dgm" sz="quarter" idx="78" hasCustomPrompt="1"/>
          </p:nvPr>
        </p:nvSpPr>
        <p:spPr>
          <a:xfrm>
            <a:off x="6392838" y="3809439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05" name="Text Placeholder 13">
            <a:extLst>
              <a:ext uri="{FF2B5EF4-FFF2-40B4-BE49-F238E27FC236}">
                <a16:creationId xmlns:a16="http://schemas.microsoft.com/office/drawing/2014/main" id="{89CD92D7-39F9-3F42-AA2D-D6DD2C2CDE5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392347" y="380897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06" name="Text Placeholder 13">
            <a:extLst>
              <a:ext uri="{FF2B5EF4-FFF2-40B4-BE49-F238E27FC236}">
                <a16:creationId xmlns:a16="http://schemas.microsoft.com/office/drawing/2014/main" id="{6CAC9A07-BC03-0A4A-B842-3331895FE55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728970" y="380897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07" name="Text Placeholder 13">
            <a:extLst>
              <a:ext uri="{FF2B5EF4-FFF2-40B4-BE49-F238E27FC236}">
                <a16:creationId xmlns:a16="http://schemas.microsoft.com/office/drawing/2014/main" id="{58799F7A-9DC7-5046-9946-6F313D23499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92347" y="416614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08" name="Text Placeholder 13">
            <a:extLst>
              <a:ext uri="{FF2B5EF4-FFF2-40B4-BE49-F238E27FC236}">
                <a16:creationId xmlns:a16="http://schemas.microsoft.com/office/drawing/2014/main" id="{3AA6541C-8234-344B-AFB6-C87AE151354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728970" y="416614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09" name="SmartArt Placeholder 62">
            <a:extLst>
              <a:ext uri="{FF2B5EF4-FFF2-40B4-BE49-F238E27FC236}">
                <a16:creationId xmlns:a16="http://schemas.microsoft.com/office/drawing/2014/main" id="{4247C634-EDAB-E54C-8783-3222C82EA6E9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6392811" y="45346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10" name="Text Placeholder 13">
            <a:extLst>
              <a:ext uri="{FF2B5EF4-FFF2-40B4-BE49-F238E27FC236}">
                <a16:creationId xmlns:a16="http://schemas.microsoft.com/office/drawing/2014/main" id="{8F6F467F-C4AA-0447-9442-2E5651F8422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392321" y="4534149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11" name="Text Placeholder 13">
            <a:extLst>
              <a:ext uri="{FF2B5EF4-FFF2-40B4-BE49-F238E27FC236}">
                <a16:creationId xmlns:a16="http://schemas.microsoft.com/office/drawing/2014/main" id="{8EA54117-BF2A-5641-9DAB-D86EFED900C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728943" y="4534149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12" name="Text Placeholder 13">
            <a:extLst>
              <a:ext uri="{FF2B5EF4-FFF2-40B4-BE49-F238E27FC236}">
                <a16:creationId xmlns:a16="http://schemas.microsoft.com/office/drawing/2014/main" id="{F6D1CE01-8FB8-2D49-A82D-3A7F77DEE34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392321" y="4891316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B5620BDA-BF20-F04E-A32F-FF5F4BC7BE4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728943" y="4891316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14" name="SmartArt Placeholder 62">
            <a:extLst>
              <a:ext uri="{FF2B5EF4-FFF2-40B4-BE49-F238E27FC236}">
                <a16:creationId xmlns:a16="http://schemas.microsoft.com/office/drawing/2014/main" id="{B4721741-51FE-FE40-B652-63679F533AB4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6392811" y="5248738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Delete / duplicate as required</a:t>
            </a:r>
            <a:endParaRPr lang="en-US" dirty="0"/>
          </a:p>
        </p:txBody>
      </p:sp>
      <p:sp>
        <p:nvSpPr>
          <p:cNvPr id="115" name="Text Placeholder 13">
            <a:extLst>
              <a:ext uri="{FF2B5EF4-FFF2-40B4-BE49-F238E27FC236}">
                <a16:creationId xmlns:a16="http://schemas.microsoft.com/office/drawing/2014/main" id="{1C41AB08-283E-AB42-858C-A77C1A8AE9E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392321" y="524827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C19AE65C-AB52-F641-9C0B-46FA78506C5B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728943" y="524827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D42F5088-27FB-F64F-BF49-930374E98F2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392321" y="560544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18" name="Text Placeholder 13">
            <a:extLst>
              <a:ext uri="{FF2B5EF4-FFF2-40B4-BE49-F238E27FC236}">
                <a16:creationId xmlns:a16="http://schemas.microsoft.com/office/drawing/2014/main" id="{A173C30C-C36F-EF45-9C1C-B41E9CFBF869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728943" y="560544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 dirty="0"/>
              <a:t>Agenda item</a:t>
            </a:r>
          </a:p>
        </p:txBody>
      </p:sp>
      <p:sp>
        <p:nvSpPr>
          <p:cNvPr id="11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624386688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69392"/>
            <a:ext cx="7269735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Schedule title</a:t>
            </a:r>
            <a:endParaRPr lang="en-GB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198321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DFBA8BCA-E875-7F4E-A834-25913089894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785435" y="1577868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82088DE0-7429-344A-BF59-ED6FCA6FBC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47225" y="2375486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21" name="Text Placeholder 13">
            <a:extLst>
              <a:ext uri="{FF2B5EF4-FFF2-40B4-BE49-F238E27FC236}">
                <a16:creationId xmlns:a16="http://schemas.microsoft.com/office/drawing/2014/main" id="{C0CC2A2E-61DE-634A-81F9-F6E9D6EDC46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47200" y="2761547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F8E8D78C-FD43-6B47-BFA3-A5FF653884E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47199" y="3144678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27" name="Text Placeholder 13">
            <a:extLst>
              <a:ext uri="{FF2B5EF4-FFF2-40B4-BE49-F238E27FC236}">
                <a16:creationId xmlns:a16="http://schemas.microsoft.com/office/drawing/2014/main" id="{F67A0A54-1919-1246-8F14-6B773854ED8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47225" y="352735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CB96053-D343-1E4C-80AB-F27FEA3D1CA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47225" y="390763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8036E36E-DAF0-F94C-9F52-6EAFFF05D72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47200" y="4288252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30" name="Text Placeholder 13">
            <a:extLst>
              <a:ext uri="{FF2B5EF4-FFF2-40B4-BE49-F238E27FC236}">
                <a16:creationId xmlns:a16="http://schemas.microsoft.com/office/drawing/2014/main" id="{4F3CA523-45DB-144C-9A6E-4A6EA68FF8F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7199" y="4671383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9AE82DBE-F207-EA45-B231-DEE98C7C3BA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7225" y="5053610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F8900B26-515F-674A-B4B6-B9CBBE078F8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47225" y="5428125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33" name="Text Placeholder 13">
            <a:extLst>
              <a:ext uri="{FF2B5EF4-FFF2-40B4-BE49-F238E27FC236}">
                <a16:creationId xmlns:a16="http://schemas.microsoft.com/office/drawing/2014/main" id="{8182585A-9232-A041-8859-86194597BA1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7200" y="5807816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Milestone</a:t>
            </a:r>
          </a:p>
        </p:txBody>
      </p:sp>
      <p:sp>
        <p:nvSpPr>
          <p:cNvPr id="147" name="Text Placeholder 13">
            <a:extLst>
              <a:ext uri="{FF2B5EF4-FFF2-40B4-BE49-F238E27FC236}">
                <a16:creationId xmlns:a16="http://schemas.microsoft.com/office/drawing/2014/main" id="{FA0791B6-7F06-0944-A97B-01E9E43D3F8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786920" y="1577868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48" name="Text Placeholder 13">
            <a:extLst>
              <a:ext uri="{FF2B5EF4-FFF2-40B4-BE49-F238E27FC236}">
                <a16:creationId xmlns:a16="http://schemas.microsoft.com/office/drawing/2014/main" id="{620FFA3F-315D-5148-9C9F-8E4B80422BB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788405" y="1577868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49" name="Text Placeholder 13">
            <a:extLst>
              <a:ext uri="{FF2B5EF4-FFF2-40B4-BE49-F238E27FC236}">
                <a16:creationId xmlns:a16="http://schemas.microsoft.com/office/drawing/2014/main" id="{A9631397-CB8B-A942-89F3-AA6D9F99144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789891" y="1577868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0" name="Text Placeholder 13">
            <a:extLst>
              <a:ext uri="{FF2B5EF4-FFF2-40B4-BE49-F238E27FC236}">
                <a16:creationId xmlns:a16="http://schemas.microsoft.com/office/drawing/2014/main" id="{5AADC139-7C18-A945-8888-BB29AB7271B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791375" y="1582569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1" name="Text Placeholder 13">
            <a:extLst>
              <a:ext uri="{FF2B5EF4-FFF2-40B4-BE49-F238E27FC236}">
                <a16:creationId xmlns:a16="http://schemas.microsoft.com/office/drawing/2014/main" id="{4BFB230B-36C7-C54B-9BF3-334120B9335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92860" y="1582569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2" name="Text Placeholder 13">
            <a:extLst>
              <a:ext uri="{FF2B5EF4-FFF2-40B4-BE49-F238E27FC236}">
                <a16:creationId xmlns:a16="http://schemas.microsoft.com/office/drawing/2014/main" id="{CA9FB207-E614-D04F-85D5-AC05A06942D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794345" y="1582569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3" name="Text Placeholder 13">
            <a:extLst>
              <a:ext uri="{FF2B5EF4-FFF2-40B4-BE49-F238E27FC236}">
                <a16:creationId xmlns:a16="http://schemas.microsoft.com/office/drawing/2014/main" id="{C46DF494-10DA-ED47-A97E-B90C2D7D671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795831" y="1582569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4" name="Text Placeholder 13">
            <a:extLst>
              <a:ext uri="{FF2B5EF4-FFF2-40B4-BE49-F238E27FC236}">
                <a16:creationId xmlns:a16="http://schemas.microsoft.com/office/drawing/2014/main" id="{0F8B7831-37F7-B547-B21B-8BDF5FFFE04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797315" y="1582569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55" name="Text Placeholder 13">
            <a:extLst>
              <a:ext uri="{FF2B5EF4-FFF2-40B4-BE49-F238E27FC236}">
                <a16:creationId xmlns:a16="http://schemas.microsoft.com/office/drawing/2014/main" id="{D625DF05-5606-604F-B453-D21A60E7D55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798800" y="1582569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D3904BEC-59C0-9D43-99B5-CA3295CCBA64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178639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59" name="SmartArt Placeholder 4">
            <a:extLst>
              <a:ext uri="{FF2B5EF4-FFF2-40B4-BE49-F238E27FC236}">
                <a16:creationId xmlns:a16="http://schemas.microsoft.com/office/drawing/2014/main" id="{500C9191-DB47-2E4E-87A8-05477F83D34A}"/>
              </a:ext>
            </a:extLst>
          </p:cNvPr>
          <p:cNvSpPr>
            <a:spLocks noGrp="1"/>
          </p:cNvSpPr>
          <p:nvPr>
            <p:ph type="dgm" sz="quarter" idx="84" hasCustomPrompt="1"/>
          </p:nvPr>
        </p:nvSpPr>
        <p:spPr>
          <a:xfrm>
            <a:off x="178639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0" name="SmartArt Placeholder 4">
            <a:extLst>
              <a:ext uri="{FF2B5EF4-FFF2-40B4-BE49-F238E27FC236}">
                <a16:creationId xmlns:a16="http://schemas.microsoft.com/office/drawing/2014/main" id="{BE2B7141-0CE5-784F-9DA5-C445AF4F51C7}"/>
              </a:ext>
            </a:extLst>
          </p:cNvPr>
          <p:cNvSpPr>
            <a:spLocks noGrp="1"/>
          </p:cNvSpPr>
          <p:nvPr>
            <p:ph type="dgm" sz="quarter" idx="85" hasCustomPrompt="1"/>
          </p:nvPr>
        </p:nvSpPr>
        <p:spPr>
          <a:xfrm>
            <a:off x="178543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1" name="SmartArt Placeholder 4">
            <a:extLst>
              <a:ext uri="{FF2B5EF4-FFF2-40B4-BE49-F238E27FC236}">
                <a16:creationId xmlns:a16="http://schemas.microsoft.com/office/drawing/2014/main" id="{AF93DD85-9FE9-AF45-BEC9-783B65A434D2}"/>
              </a:ext>
            </a:extLst>
          </p:cNvPr>
          <p:cNvSpPr>
            <a:spLocks noGrp="1"/>
          </p:cNvSpPr>
          <p:nvPr>
            <p:ph type="dgm" sz="quarter" idx="86" hasCustomPrompt="1"/>
          </p:nvPr>
        </p:nvSpPr>
        <p:spPr>
          <a:xfrm>
            <a:off x="178543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2" name="SmartArt Placeholder 4">
            <a:extLst>
              <a:ext uri="{FF2B5EF4-FFF2-40B4-BE49-F238E27FC236}">
                <a16:creationId xmlns:a16="http://schemas.microsoft.com/office/drawing/2014/main" id="{62413477-E4D6-604B-8561-735A7FE8E62C}"/>
              </a:ext>
            </a:extLst>
          </p:cNvPr>
          <p:cNvSpPr>
            <a:spLocks noGrp="1"/>
          </p:cNvSpPr>
          <p:nvPr>
            <p:ph type="dgm" sz="quarter" idx="87" hasCustomPrompt="1"/>
          </p:nvPr>
        </p:nvSpPr>
        <p:spPr>
          <a:xfrm>
            <a:off x="178543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3" name="SmartArt Placeholder 4">
            <a:extLst>
              <a:ext uri="{FF2B5EF4-FFF2-40B4-BE49-F238E27FC236}">
                <a16:creationId xmlns:a16="http://schemas.microsoft.com/office/drawing/2014/main" id="{9983299C-7BDE-FE4C-BC8E-07A0FB9F0F28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178639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4" name="SmartArt Placeholder 4">
            <a:extLst>
              <a:ext uri="{FF2B5EF4-FFF2-40B4-BE49-F238E27FC236}">
                <a16:creationId xmlns:a16="http://schemas.microsoft.com/office/drawing/2014/main" id="{D2685EAF-DD01-7B41-B692-81ED7A6EF129}"/>
              </a:ext>
            </a:extLst>
          </p:cNvPr>
          <p:cNvSpPr>
            <a:spLocks noGrp="1"/>
          </p:cNvSpPr>
          <p:nvPr>
            <p:ph type="dgm" sz="quarter" idx="89" hasCustomPrompt="1"/>
          </p:nvPr>
        </p:nvSpPr>
        <p:spPr>
          <a:xfrm>
            <a:off x="178639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5" name="SmartArt Placeholder 4">
            <a:extLst>
              <a:ext uri="{FF2B5EF4-FFF2-40B4-BE49-F238E27FC236}">
                <a16:creationId xmlns:a16="http://schemas.microsoft.com/office/drawing/2014/main" id="{663BB0E7-3FAD-A94B-870F-A63E1066FC00}"/>
              </a:ext>
            </a:extLst>
          </p:cNvPr>
          <p:cNvSpPr>
            <a:spLocks noGrp="1"/>
          </p:cNvSpPr>
          <p:nvPr>
            <p:ph type="dgm" sz="quarter" idx="90" hasCustomPrompt="1"/>
          </p:nvPr>
        </p:nvSpPr>
        <p:spPr>
          <a:xfrm>
            <a:off x="178543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6" name="SmartArt Placeholder 4">
            <a:extLst>
              <a:ext uri="{FF2B5EF4-FFF2-40B4-BE49-F238E27FC236}">
                <a16:creationId xmlns:a16="http://schemas.microsoft.com/office/drawing/2014/main" id="{25A2B122-C044-9548-AF69-A284ABAE8F1B}"/>
              </a:ext>
            </a:extLst>
          </p:cNvPr>
          <p:cNvSpPr>
            <a:spLocks noGrp="1"/>
          </p:cNvSpPr>
          <p:nvPr>
            <p:ph type="dgm" sz="quarter" idx="91" hasCustomPrompt="1"/>
          </p:nvPr>
        </p:nvSpPr>
        <p:spPr>
          <a:xfrm>
            <a:off x="178543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7" name="SmartArt Placeholder 4">
            <a:extLst>
              <a:ext uri="{FF2B5EF4-FFF2-40B4-BE49-F238E27FC236}">
                <a16:creationId xmlns:a16="http://schemas.microsoft.com/office/drawing/2014/main" id="{3C40608E-A908-0B44-914B-774ABA03C7D2}"/>
              </a:ext>
            </a:extLst>
          </p:cNvPr>
          <p:cNvSpPr>
            <a:spLocks noGrp="1"/>
          </p:cNvSpPr>
          <p:nvPr>
            <p:ph type="dgm" sz="quarter" idx="92" hasCustomPrompt="1"/>
          </p:nvPr>
        </p:nvSpPr>
        <p:spPr>
          <a:xfrm>
            <a:off x="178543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8" name="SmartArt Placeholder 4">
            <a:extLst>
              <a:ext uri="{FF2B5EF4-FFF2-40B4-BE49-F238E27FC236}">
                <a16:creationId xmlns:a16="http://schemas.microsoft.com/office/drawing/2014/main" id="{CC0231FA-B974-6E40-9CE2-5328B94056B4}"/>
              </a:ext>
            </a:extLst>
          </p:cNvPr>
          <p:cNvSpPr>
            <a:spLocks noGrp="1"/>
          </p:cNvSpPr>
          <p:nvPr>
            <p:ph type="dgm" sz="quarter" idx="93" hasCustomPrompt="1"/>
          </p:nvPr>
        </p:nvSpPr>
        <p:spPr>
          <a:xfrm>
            <a:off x="178543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69" name="SmartArt Placeholder 4">
            <a:extLst>
              <a:ext uri="{FF2B5EF4-FFF2-40B4-BE49-F238E27FC236}">
                <a16:creationId xmlns:a16="http://schemas.microsoft.com/office/drawing/2014/main" id="{D79BBA93-C843-D643-AC6D-85070713BA87}"/>
              </a:ext>
            </a:extLst>
          </p:cNvPr>
          <p:cNvSpPr>
            <a:spLocks noGrp="1"/>
          </p:cNvSpPr>
          <p:nvPr>
            <p:ph type="dgm" sz="quarter" idx="94" hasCustomPrompt="1"/>
          </p:nvPr>
        </p:nvSpPr>
        <p:spPr>
          <a:xfrm>
            <a:off x="278789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0" name="SmartArt Placeholder 4">
            <a:extLst>
              <a:ext uri="{FF2B5EF4-FFF2-40B4-BE49-F238E27FC236}">
                <a16:creationId xmlns:a16="http://schemas.microsoft.com/office/drawing/2014/main" id="{9D7BC1DD-C984-E948-9914-FA1BC0FBA72E}"/>
              </a:ext>
            </a:extLst>
          </p:cNvPr>
          <p:cNvSpPr>
            <a:spLocks noGrp="1"/>
          </p:cNvSpPr>
          <p:nvPr>
            <p:ph type="dgm" sz="quarter" idx="95" hasCustomPrompt="1"/>
          </p:nvPr>
        </p:nvSpPr>
        <p:spPr>
          <a:xfrm>
            <a:off x="278789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1" name="SmartArt Placeholder 4">
            <a:extLst>
              <a:ext uri="{FF2B5EF4-FFF2-40B4-BE49-F238E27FC236}">
                <a16:creationId xmlns:a16="http://schemas.microsoft.com/office/drawing/2014/main" id="{7849389C-350B-2641-B19E-9B52E56C437A}"/>
              </a:ext>
            </a:extLst>
          </p:cNvPr>
          <p:cNvSpPr>
            <a:spLocks noGrp="1"/>
          </p:cNvSpPr>
          <p:nvPr>
            <p:ph type="dgm" sz="quarter" idx="96" hasCustomPrompt="1"/>
          </p:nvPr>
        </p:nvSpPr>
        <p:spPr>
          <a:xfrm>
            <a:off x="278692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2" name="SmartArt Placeholder 4">
            <a:extLst>
              <a:ext uri="{FF2B5EF4-FFF2-40B4-BE49-F238E27FC236}">
                <a16:creationId xmlns:a16="http://schemas.microsoft.com/office/drawing/2014/main" id="{44BD863E-C021-7F42-9548-5E52FD272041}"/>
              </a:ext>
            </a:extLst>
          </p:cNvPr>
          <p:cNvSpPr>
            <a:spLocks noGrp="1"/>
          </p:cNvSpPr>
          <p:nvPr>
            <p:ph type="dgm" sz="quarter" idx="97" hasCustomPrompt="1"/>
          </p:nvPr>
        </p:nvSpPr>
        <p:spPr>
          <a:xfrm>
            <a:off x="278692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3" name="SmartArt Placeholder 4">
            <a:extLst>
              <a:ext uri="{FF2B5EF4-FFF2-40B4-BE49-F238E27FC236}">
                <a16:creationId xmlns:a16="http://schemas.microsoft.com/office/drawing/2014/main" id="{018CD05D-A1B7-D645-8E14-CBAE8623AE35}"/>
              </a:ext>
            </a:extLst>
          </p:cNvPr>
          <p:cNvSpPr>
            <a:spLocks noGrp="1"/>
          </p:cNvSpPr>
          <p:nvPr>
            <p:ph type="dgm" sz="quarter" idx="98" hasCustomPrompt="1"/>
          </p:nvPr>
        </p:nvSpPr>
        <p:spPr>
          <a:xfrm>
            <a:off x="278692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4" name="SmartArt Placeholder 4">
            <a:extLst>
              <a:ext uri="{FF2B5EF4-FFF2-40B4-BE49-F238E27FC236}">
                <a16:creationId xmlns:a16="http://schemas.microsoft.com/office/drawing/2014/main" id="{FF41A869-AF4A-ED4A-A707-31D2E468D15C}"/>
              </a:ext>
            </a:extLst>
          </p:cNvPr>
          <p:cNvSpPr>
            <a:spLocks noGrp="1"/>
          </p:cNvSpPr>
          <p:nvPr>
            <p:ph type="dgm" sz="quarter" idx="99" hasCustomPrompt="1"/>
          </p:nvPr>
        </p:nvSpPr>
        <p:spPr>
          <a:xfrm>
            <a:off x="278788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5" name="SmartArt Placeholder 4">
            <a:extLst>
              <a:ext uri="{FF2B5EF4-FFF2-40B4-BE49-F238E27FC236}">
                <a16:creationId xmlns:a16="http://schemas.microsoft.com/office/drawing/2014/main" id="{DB7AD519-B4B0-4940-95E0-884A342B4BAC}"/>
              </a:ext>
            </a:extLst>
          </p:cNvPr>
          <p:cNvSpPr>
            <a:spLocks noGrp="1"/>
          </p:cNvSpPr>
          <p:nvPr>
            <p:ph type="dgm" sz="quarter" idx="100" hasCustomPrompt="1"/>
          </p:nvPr>
        </p:nvSpPr>
        <p:spPr>
          <a:xfrm>
            <a:off x="278788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6" name="SmartArt Placeholder 4">
            <a:extLst>
              <a:ext uri="{FF2B5EF4-FFF2-40B4-BE49-F238E27FC236}">
                <a16:creationId xmlns:a16="http://schemas.microsoft.com/office/drawing/2014/main" id="{E678F0D9-4130-8841-9E45-2C9045B5151E}"/>
              </a:ext>
            </a:extLst>
          </p:cNvPr>
          <p:cNvSpPr>
            <a:spLocks noGrp="1"/>
          </p:cNvSpPr>
          <p:nvPr>
            <p:ph type="dgm" sz="quarter" idx="101" hasCustomPrompt="1"/>
          </p:nvPr>
        </p:nvSpPr>
        <p:spPr>
          <a:xfrm>
            <a:off x="278692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7" name="SmartArt Placeholder 4">
            <a:extLst>
              <a:ext uri="{FF2B5EF4-FFF2-40B4-BE49-F238E27FC236}">
                <a16:creationId xmlns:a16="http://schemas.microsoft.com/office/drawing/2014/main" id="{B84D953F-EED7-E842-B0A4-0924E81FC51C}"/>
              </a:ext>
            </a:extLst>
          </p:cNvPr>
          <p:cNvSpPr>
            <a:spLocks noGrp="1"/>
          </p:cNvSpPr>
          <p:nvPr>
            <p:ph type="dgm" sz="quarter" idx="102" hasCustomPrompt="1"/>
          </p:nvPr>
        </p:nvSpPr>
        <p:spPr>
          <a:xfrm>
            <a:off x="278692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8" name="SmartArt Placeholder 4">
            <a:extLst>
              <a:ext uri="{FF2B5EF4-FFF2-40B4-BE49-F238E27FC236}">
                <a16:creationId xmlns:a16="http://schemas.microsoft.com/office/drawing/2014/main" id="{391C7F12-8563-7147-A182-06963DF78063}"/>
              </a:ext>
            </a:extLst>
          </p:cNvPr>
          <p:cNvSpPr>
            <a:spLocks noGrp="1"/>
          </p:cNvSpPr>
          <p:nvPr>
            <p:ph type="dgm" sz="quarter" idx="103" hasCustomPrompt="1"/>
          </p:nvPr>
        </p:nvSpPr>
        <p:spPr>
          <a:xfrm>
            <a:off x="278692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79" name="SmartArt Placeholder 4">
            <a:extLst>
              <a:ext uri="{FF2B5EF4-FFF2-40B4-BE49-F238E27FC236}">
                <a16:creationId xmlns:a16="http://schemas.microsoft.com/office/drawing/2014/main" id="{4E33A558-F664-9E40-9E57-03ABAAD8C1BF}"/>
              </a:ext>
            </a:extLst>
          </p:cNvPr>
          <p:cNvSpPr>
            <a:spLocks noGrp="1"/>
          </p:cNvSpPr>
          <p:nvPr>
            <p:ph type="dgm" sz="quarter" idx="104" hasCustomPrompt="1"/>
          </p:nvPr>
        </p:nvSpPr>
        <p:spPr>
          <a:xfrm>
            <a:off x="278692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0" name="SmartArt Placeholder 4">
            <a:extLst>
              <a:ext uri="{FF2B5EF4-FFF2-40B4-BE49-F238E27FC236}">
                <a16:creationId xmlns:a16="http://schemas.microsoft.com/office/drawing/2014/main" id="{916BED62-0FC3-334A-A7F3-77DB9AE0FCF5}"/>
              </a:ext>
            </a:extLst>
          </p:cNvPr>
          <p:cNvSpPr>
            <a:spLocks noGrp="1"/>
          </p:cNvSpPr>
          <p:nvPr>
            <p:ph type="dgm" sz="quarter" idx="105" hasCustomPrompt="1"/>
          </p:nvPr>
        </p:nvSpPr>
        <p:spPr>
          <a:xfrm>
            <a:off x="378840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1" name="SmartArt Placeholder 4">
            <a:extLst>
              <a:ext uri="{FF2B5EF4-FFF2-40B4-BE49-F238E27FC236}">
                <a16:creationId xmlns:a16="http://schemas.microsoft.com/office/drawing/2014/main" id="{16BF0D1D-21D4-0D4E-ABBB-3EA23D0C4856}"/>
              </a:ext>
            </a:extLst>
          </p:cNvPr>
          <p:cNvSpPr>
            <a:spLocks noGrp="1"/>
          </p:cNvSpPr>
          <p:nvPr>
            <p:ph type="dgm" sz="quarter" idx="106" hasCustomPrompt="1"/>
          </p:nvPr>
        </p:nvSpPr>
        <p:spPr>
          <a:xfrm>
            <a:off x="378840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2" name="SmartArt Placeholder 4">
            <a:extLst>
              <a:ext uri="{FF2B5EF4-FFF2-40B4-BE49-F238E27FC236}">
                <a16:creationId xmlns:a16="http://schemas.microsoft.com/office/drawing/2014/main" id="{BF7546C5-8A43-C445-9E48-DBDD6EB51829}"/>
              </a:ext>
            </a:extLst>
          </p:cNvPr>
          <p:cNvSpPr>
            <a:spLocks noGrp="1"/>
          </p:cNvSpPr>
          <p:nvPr>
            <p:ph type="dgm" sz="quarter" idx="107" hasCustomPrompt="1"/>
          </p:nvPr>
        </p:nvSpPr>
        <p:spPr>
          <a:xfrm>
            <a:off x="378743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3" name="SmartArt Placeholder 4">
            <a:extLst>
              <a:ext uri="{FF2B5EF4-FFF2-40B4-BE49-F238E27FC236}">
                <a16:creationId xmlns:a16="http://schemas.microsoft.com/office/drawing/2014/main" id="{1A5C5A92-7675-E64E-AAFE-1B291D090C9D}"/>
              </a:ext>
            </a:extLst>
          </p:cNvPr>
          <p:cNvSpPr>
            <a:spLocks noGrp="1"/>
          </p:cNvSpPr>
          <p:nvPr>
            <p:ph type="dgm" sz="quarter" idx="108" hasCustomPrompt="1"/>
          </p:nvPr>
        </p:nvSpPr>
        <p:spPr>
          <a:xfrm>
            <a:off x="378743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4" name="SmartArt Placeholder 4">
            <a:extLst>
              <a:ext uri="{FF2B5EF4-FFF2-40B4-BE49-F238E27FC236}">
                <a16:creationId xmlns:a16="http://schemas.microsoft.com/office/drawing/2014/main" id="{4CD87507-D51F-D943-9F1D-78B5F84F6A84}"/>
              </a:ext>
            </a:extLst>
          </p:cNvPr>
          <p:cNvSpPr>
            <a:spLocks noGrp="1"/>
          </p:cNvSpPr>
          <p:nvPr>
            <p:ph type="dgm" sz="quarter" idx="109" hasCustomPrompt="1"/>
          </p:nvPr>
        </p:nvSpPr>
        <p:spPr>
          <a:xfrm>
            <a:off x="378743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5" name="SmartArt Placeholder 4">
            <a:extLst>
              <a:ext uri="{FF2B5EF4-FFF2-40B4-BE49-F238E27FC236}">
                <a16:creationId xmlns:a16="http://schemas.microsoft.com/office/drawing/2014/main" id="{D85DDFE5-3D19-5D47-A6F6-F25A9A1FE799}"/>
              </a:ext>
            </a:extLst>
          </p:cNvPr>
          <p:cNvSpPr>
            <a:spLocks noGrp="1"/>
          </p:cNvSpPr>
          <p:nvPr>
            <p:ph type="dgm" sz="quarter" idx="110" hasCustomPrompt="1"/>
          </p:nvPr>
        </p:nvSpPr>
        <p:spPr>
          <a:xfrm>
            <a:off x="378839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6" name="SmartArt Placeholder 4">
            <a:extLst>
              <a:ext uri="{FF2B5EF4-FFF2-40B4-BE49-F238E27FC236}">
                <a16:creationId xmlns:a16="http://schemas.microsoft.com/office/drawing/2014/main" id="{44E4D983-9DE2-5744-ABBB-825463238FB3}"/>
              </a:ext>
            </a:extLst>
          </p:cNvPr>
          <p:cNvSpPr>
            <a:spLocks noGrp="1"/>
          </p:cNvSpPr>
          <p:nvPr>
            <p:ph type="dgm" sz="quarter" idx="111" hasCustomPrompt="1"/>
          </p:nvPr>
        </p:nvSpPr>
        <p:spPr>
          <a:xfrm>
            <a:off x="378839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7" name="SmartArt Placeholder 4">
            <a:extLst>
              <a:ext uri="{FF2B5EF4-FFF2-40B4-BE49-F238E27FC236}">
                <a16:creationId xmlns:a16="http://schemas.microsoft.com/office/drawing/2014/main" id="{9BF4CDA6-7DA8-DB48-98B8-B64C6369E72F}"/>
              </a:ext>
            </a:extLst>
          </p:cNvPr>
          <p:cNvSpPr>
            <a:spLocks noGrp="1"/>
          </p:cNvSpPr>
          <p:nvPr>
            <p:ph type="dgm" sz="quarter" idx="112" hasCustomPrompt="1"/>
          </p:nvPr>
        </p:nvSpPr>
        <p:spPr>
          <a:xfrm>
            <a:off x="378743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8" name="SmartArt Placeholder 4">
            <a:extLst>
              <a:ext uri="{FF2B5EF4-FFF2-40B4-BE49-F238E27FC236}">
                <a16:creationId xmlns:a16="http://schemas.microsoft.com/office/drawing/2014/main" id="{3E2DF36D-B306-D347-8406-BF2CF8911F96}"/>
              </a:ext>
            </a:extLst>
          </p:cNvPr>
          <p:cNvSpPr>
            <a:spLocks noGrp="1"/>
          </p:cNvSpPr>
          <p:nvPr>
            <p:ph type="dgm" sz="quarter" idx="113" hasCustomPrompt="1"/>
          </p:nvPr>
        </p:nvSpPr>
        <p:spPr>
          <a:xfrm>
            <a:off x="378743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89" name="SmartArt Placeholder 4">
            <a:extLst>
              <a:ext uri="{FF2B5EF4-FFF2-40B4-BE49-F238E27FC236}">
                <a16:creationId xmlns:a16="http://schemas.microsoft.com/office/drawing/2014/main" id="{460B18FE-C455-2145-96B5-E11849A04484}"/>
              </a:ext>
            </a:extLst>
          </p:cNvPr>
          <p:cNvSpPr>
            <a:spLocks noGrp="1"/>
          </p:cNvSpPr>
          <p:nvPr>
            <p:ph type="dgm" sz="quarter" idx="114" hasCustomPrompt="1"/>
          </p:nvPr>
        </p:nvSpPr>
        <p:spPr>
          <a:xfrm>
            <a:off x="378743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0" name="SmartArt Placeholder 4">
            <a:extLst>
              <a:ext uri="{FF2B5EF4-FFF2-40B4-BE49-F238E27FC236}">
                <a16:creationId xmlns:a16="http://schemas.microsoft.com/office/drawing/2014/main" id="{433E13D3-E304-F54C-9AC3-14C32ECF8512}"/>
              </a:ext>
            </a:extLst>
          </p:cNvPr>
          <p:cNvSpPr>
            <a:spLocks noGrp="1"/>
          </p:cNvSpPr>
          <p:nvPr>
            <p:ph type="dgm" sz="quarter" idx="115" hasCustomPrompt="1"/>
          </p:nvPr>
        </p:nvSpPr>
        <p:spPr>
          <a:xfrm>
            <a:off x="378743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1" name="SmartArt Placeholder 4">
            <a:extLst>
              <a:ext uri="{FF2B5EF4-FFF2-40B4-BE49-F238E27FC236}">
                <a16:creationId xmlns:a16="http://schemas.microsoft.com/office/drawing/2014/main" id="{C6AF47DF-E4B8-C747-992A-627B6554E0BF}"/>
              </a:ext>
            </a:extLst>
          </p:cNvPr>
          <p:cNvSpPr>
            <a:spLocks noGrp="1"/>
          </p:cNvSpPr>
          <p:nvPr>
            <p:ph type="dgm" sz="quarter" idx="116" hasCustomPrompt="1"/>
          </p:nvPr>
        </p:nvSpPr>
        <p:spPr>
          <a:xfrm>
            <a:off x="4789891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2" name="SmartArt Placeholder 4">
            <a:extLst>
              <a:ext uri="{FF2B5EF4-FFF2-40B4-BE49-F238E27FC236}">
                <a16:creationId xmlns:a16="http://schemas.microsoft.com/office/drawing/2014/main" id="{764BDE27-4A2F-4F47-8D1C-2B498C2E64D2}"/>
              </a:ext>
            </a:extLst>
          </p:cNvPr>
          <p:cNvSpPr>
            <a:spLocks noGrp="1"/>
          </p:cNvSpPr>
          <p:nvPr>
            <p:ph type="dgm" sz="quarter" idx="117" hasCustomPrompt="1"/>
          </p:nvPr>
        </p:nvSpPr>
        <p:spPr>
          <a:xfrm>
            <a:off x="4789891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3" name="SmartArt Placeholder 4">
            <a:extLst>
              <a:ext uri="{FF2B5EF4-FFF2-40B4-BE49-F238E27FC236}">
                <a16:creationId xmlns:a16="http://schemas.microsoft.com/office/drawing/2014/main" id="{122AC16D-70B8-874C-8D09-522484050517}"/>
              </a:ext>
            </a:extLst>
          </p:cNvPr>
          <p:cNvSpPr>
            <a:spLocks noGrp="1"/>
          </p:cNvSpPr>
          <p:nvPr>
            <p:ph type="dgm" sz="quarter" idx="118" hasCustomPrompt="1"/>
          </p:nvPr>
        </p:nvSpPr>
        <p:spPr>
          <a:xfrm>
            <a:off x="478892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4" name="SmartArt Placeholder 4">
            <a:extLst>
              <a:ext uri="{FF2B5EF4-FFF2-40B4-BE49-F238E27FC236}">
                <a16:creationId xmlns:a16="http://schemas.microsoft.com/office/drawing/2014/main" id="{EC5D3DF6-8E7D-AC47-A408-8D2B15EC7446}"/>
              </a:ext>
            </a:extLst>
          </p:cNvPr>
          <p:cNvSpPr>
            <a:spLocks noGrp="1"/>
          </p:cNvSpPr>
          <p:nvPr>
            <p:ph type="dgm" sz="quarter" idx="119" hasCustomPrompt="1"/>
          </p:nvPr>
        </p:nvSpPr>
        <p:spPr>
          <a:xfrm>
            <a:off x="4788926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5" name="SmartArt Placeholder 4">
            <a:extLst>
              <a:ext uri="{FF2B5EF4-FFF2-40B4-BE49-F238E27FC236}">
                <a16:creationId xmlns:a16="http://schemas.microsoft.com/office/drawing/2014/main" id="{6B2FE00D-4551-CC4E-8457-7470D3AC4A86}"/>
              </a:ext>
            </a:extLst>
          </p:cNvPr>
          <p:cNvSpPr>
            <a:spLocks noGrp="1"/>
          </p:cNvSpPr>
          <p:nvPr>
            <p:ph type="dgm" sz="quarter" idx="120" hasCustomPrompt="1"/>
          </p:nvPr>
        </p:nvSpPr>
        <p:spPr>
          <a:xfrm>
            <a:off x="4788927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6" name="SmartArt Placeholder 4">
            <a:extLst>
              <a:ext uri="{FF2B5EF4-FFF2-40B4-BE49-F238E27FC236}">
                <a16:creationId xmlns:a16="http://schemas.microsoft.com/office/drawing/2014/main" id="{E45F01EB-F506-CA44-8609-36E750B62B82}"/>
              </a:ext>
            </a:extLst>
          </p:cNvPr>
          <p:cNvSpPr>
            <a:spLocks noGrp="1"/>
          </p:cNvSpPr>
          <p:nvPr>
            <p:ph type="dgm" sz="quarter" idx="121" hasCustomPrompt="1"/>
          </p:nvPr>
        </p:nvSpPr>
        <p:spPr>
          <a:xfrm>
            <a:off x="478988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7" name="SmartArt Placeholder 4">
            <a:extLst>
              <a:ext uri="{FF2B5EF4-FFF2-40B4-BE49-F238E27FC236}">
                <a16:creationId xmlns:a16="http://schemas.microsoft.com/office/drawing/2014/main" id="{4770998F-81F2-B04B-A143-7471E0A1370F}"/>
              </a:ext>
            </a:extLst>
          </p:cNvPr>
          <p:cNvSpPr>
            <a:spLocks noGrp="1"/>
          </p:cNvSpPr>
          <p:nvPr>
            <p:ph type="dgm" sz="quarter" idx="122" hasCustomPrompt="1"/>
          </p:nvPr>
        </p:nvSpPr>
        <p:spPr>
          <a:xfrm>
            <a:off x="478988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8" name="SmartArt Placeholder 4">
            <a:extLst>
              <a:ext uri="{FF2B5EF4-FFF2-40B4-BE49-F238E27FC236}">
                <a16:creationId xmlns:a16="http://schemas.microsoft.com/office/drawing/2014/main" id="{02A0E6DF-3AC0-B14B-B9B0-1CD205FB04FA}"/>
              </a:ext>
            </a:extLst>
          </p:cNvPr>
          <p:cNvSpPr>
            <a:spLocks noGrp="1"/>
          </p:cNvSpPr>
          <p:nvPr>
            <p:ph type="dgm" sz="quarter" idx="123" hasCustomPrompt="1"/>
          </p:nvPr>
        </p:nvSpPr>
        <p:spPr>
          <a:xfrm>
            <a:off x="4788923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199" name="SmartArt Placeholder 4">
            <a:extLst>
              <a:ext uri="{FF2B5EF4-FFF2-40B4-BE49-F238E27FC236}">
                <a16:creationId xmlns:a16="http://schemas.microsoft.com/office/drawing/2014/main" id="{1F3AD946-5815-4545-8E78-036155DA70E1}"/>
              </a:ext>
            </a:extLst>
          </p:cNvPr>
          <p:cNvSpPr>
            <a:spLocks noGrp="1"/>
          </p:cNvSpPr>
          <p:nvPr>
            <p:ph type="dgm" sz="quarter" idx="124" hasCustomPrompt="1"/>
          </p:nvPr>
        </p:nvSpPr>
        <p:spPr>
          <a:xfrm>
            <a:off x="4788924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0" name="SmartArt Placeholder 4">
            <a:extLst>
              <a:ext uri="{FF2B5EF4-FFF2-40B4-BE49-F238E27FC236}">
                <a16:creationId xmlns:a16="http://schemas.microsoft.com/office/drawing/2014/main" id="{76842FE0-72D1-0242-9D9C-E82AD09E5E6C}"/>
              </a:ext>
            </a:extLst>
          </p:cNvPr>
          <p:cNvSpPr>
            <a:spLocks noGrp="1"/>
          </p:cNvSpPr>
          <p:nvPr>
            <p:ph type="dgm" sz="quarter" idx="125" hasCustomPrompt="1"/>
          </p:nvPr>
        </p:nvSpPr>
        <p:spPr>
          <a:xfrm>
            <a:off x="478892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1" name="SmartArt Placeholder 4">
            <a:extLst>
              <a:ext uri="{FF2B5EF4-FFF2-40B4-BE49-F238E27FC236}">
                <a16:creationId xmlns:a16="http://schemas.microsoft.com/office/drawing/2014/main" id="{1E609B16-F04A-EF43-8117-E141BBCF5688}"/>
              </a:ext>
            </a:extLst>
          </p:cNvPr>
          <p:cNvSpPr>
            <a:spLocks noGrp="1"/>
          </p:cNvSpPr>
          <p:nvPr>
            <p:ph type="dgm" sz="quarter" idx="126" hasCustomPrompt="1"/>
          </p:nvPr>
        </p:nvSpPr>
        <p:spPr>
          <a:xfrm>
            <a:off x="4788922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2" name="SmartArt Placeholder 4">
            <a:extLst>
              <a:ext uri="{FF2B5EF4-FFF2-40B4-BE49-F238E27FC236}">
                <a16:creationId xmlns:a16="http://schemas.microsoft.com/office/drawing/2014/main" id="{490D0BBB-2055-DC49-8068-131C98DB1F0B}"/>
              </a:ext>
            </a:extLst>
          </p:cNvPr>
          <p:cNvSpPr>
            <a:spLocks noGrp="1"/>
          </p:cNvSpPr>
          <p:nvPr>
            <p:ph type="dgm" sz="quarter" idx="127" hasCustomPrompt="1"/>
          </p:nvPr>
        </p:nvSpPr>
        <p:spPr>
          <a:xfrm>
            <a:off x="5792332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3" name="SmartArt Placeholder 4">
            <a:extLst>
              <a:ext uri="{FF2B5EF4-FFF2-40B4-BE49-F238E27FC236}">
                <a16:creationId xmlns:a16="http://schemas.microsoft.com/office/drawing/2014/main" id="{6E3FCBC1-06D6-B04F-B660-6B6DE2F49860}"/>
              </a:ext>
            </a:extLst>
          </p:cNvPr>
          <p:cNvSpPr>
            <a:spLocks noGrp="1"/>
          </p:cNvSpPr>
          <p:nvPr>
            <p:ph type="dgm" sz="quarter" idx="128" hasCustomPrompt="1"/>
          </p:nvPr>
        </p:nvSpPr>
        <p:spPr>
          <a:xfrm>
            <a:off x="5792332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4" name="SmartArt Placeholder 4">
            <a:extLst>
              <a:ext uri="{FF2B5EF4-FFF2-40B4-BE49-F238E27FC236}">
                <a16:creationId xmlns:a16="http://schemas.microsoft.com/office/drawing/2014/main" id="{C47C8B1A-7F93-B649-A7BC-746AF33C57D6}"/>
              </a:ext>
            </a:extLst>
          </p:cNvPr>
          <p:cNvSpPr>
            <a:spLocks noGrp="1"/>
          </p:cNvSpPr>
          <p:nvPr>
            <p:ph type="dgm" sz="quarter" idx="129" hasCustomPrompt="1"/>
          </p:nvPr>
        </p:nvSpPr>
        <p:spPr>
          <a:xfrm>
            <a:off x="5791367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5" name="SmartArt Placeholder 4">
            <a:extLst>
              <a:ext uri="{FF2B5EF4-FFF2-40B4-BE49-F238E27FC236}">
                <a16:creationId xmlns:a16="http://schemas.microsoft.com/office/drawing/2014/main" id="{CBF5AB7D-08C7-4441-94B1-431D5C826026}"/>
              </a:ext>
            </a:extLst>
          </p:cNvPr>
          <p:cNvSpPr>
            <a:spLocks noGrp="1"/>
          </p:cNvSpPr>
          <p:nvPr>
            <p:ph type="dgm" sz="quarter" idx="130" hasCustomPrompt="1"/>
          </p:nvPr>
        </p:nvSpPr>
        <p:spPr>
          <a:xfrm>
            <a:off x="5791368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6" name="SmartArt Placeholder 4">
            <a:extLst>
              <a:ext uri="{FF2B5EF4-FFF2-40B4-BE49-F238E27FC236}">
                <a16:creationId xmlns:a16="http://schemas.microsoft.com/office/drawing/2014/main" id="{E96AB84F-1B01-484D-9D13-3267E5B43073}"/>
              </a:ext>
            </a:extLst>
          </p:cNvPr>
          <p:cNvSpPr>
            <a:spLocks noGrp="1"/>
          </p:cNvSpPr>
          <p:nvPr>
            <p:ph type="dgm" sz="quarter" idx="131" hasCustomPrompt="1"/>
          </p:nvPr>
        </p:nvSpPr>
        <p:spPr>
          <a:xfrm>
            <a:off x="5791368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7" name="SmartArt Placeholder 4">
            <a:extLst>
              <a:ext uri="{FF2B5EF4-FFF2-40B4-BE49-F238E27FC236}">
                <a16:creationId xmlns:a16="http://schemas.microsoft.com/office/drawing/2014/main" id="{60F2E4F9-64FF-5649-A510-6630935E4E76}"/>
              </a:ext>
            </a:extLst>
          </p:cNvPr>
          <p:cNvSpPr>
            <a:spLocks noGrp="1"/>
          </p:cNvSpPr>
          <p:nvPr>
            <p:ph type="dgm" sz="quarter" idx="132" hasCustomPrompt="1"/>
          </p:nvPr>
        </p:nvSpPr>
        <p:spPr>
          <a:xfrm>
            <a:off x="5792331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8" name="SmartArt Placeholder 4">
            <a:extLst>
              <a:ext uri="{FF2B5EF4-FFF2-40B4-BE49-F238E27FC236}">
                <a16:creationId xmlns:a16="http://schemas.microsoft.com/office/drawing/2014/main" id="{B799A981-BF59-474F-9F29-B5F7FEDB3CAE}"/>
              </a:ext>
            </a:extLst>
          </p:cNvPr>
          <p:cNvSpPr>
            <a:spLocks noGrp="1"/>
          </p:cNvSpPr>
          <p:nvPr>
            <p:ph type="dgm" sz="quarter" idx="133" hasCustomPrompt="1"/>
          </p:nvPr>
        </p:nvSpPr>
        <p:spPr>
          <a:xfrm>
            <a:off x="5792331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09" name="SmartArt Placeholder 4">
            <a:extLst>
              <a:ext uri="{FF2B5EF4-FFF2-40B4-BE49-F238E27FC236}">
                <a16:creationId xmlns:a16="http://schemas.microsoft.com/office/drawing/2014/main" id="{4FFAE25E-FC07-DE47-AF8B-C9D323F2916C}"/>
              </a:ext>
            </a:extLst>
          </p:cNvPr>
          <p:cNvSpPr>
            <a:spLocks noGrp="1"/>
          </p:cNvSpPr>
          <p:nvPr>
            <p:ph type="dgm" sz="quarter" idx="134" hasCustomPrompt="1"/>
          </p:nvPr>
        </p:nvSpPr>
        <p:spPr>
          <a:xfrm>
            <a:off x="5791364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10" name="SmartArt Placeholder 4">
            <a:extLst>
              <a:ext uri="{FF2B5EF4-FFF2-40B4-BE49-F238E27FC236}">
                <a16:creationId xmlns:a16="http://schemas.microsoft.com/office/drawing/2014/main" id="{EE6A44F1-9ACD-9E4C-B4A6-B1D04F098537}"/>
              </a:ext>
            </a:extLst>
          </p:cNvPr>
          <p:cNvSpPr>
            <a:spLocks noGrp="1"/>
          </p:cNvSpPr>
          <p:nvPr>
            <p:ph type="dgm" sz="quarter" idx="135" hasCustomPrompt="1"/>
          </p:nvPr>
        </p:nvSpPr>
        <p:spPr>
          <a:xfrm>
            <a:off x="5791366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11" name="SmartArt Placeholder 4">
            <a:extLst>
              <a:ext uri="{FF2B5EF4-FFF2-40B4-BE49-F238E27FC236}">
                <a16:creationId xmlns:a16="http://schemas.microsoft.com/office/drawing/2014/main" id="{03F5DCB6-3080-1644-AE01-12B2625ABD72}"/>
              </a:ext>
            </a:extLst>
          </p:cNvPr>
          <p:cNvSpPr>
            <a:spLocks noGrp="1"/>
          </p:cNvSpPr>
          <p:nvPr>
            <p:ph type="dgm" sz="quarter" idx="136" hasCustomPrompt="1"/>
          </p:nvPr>
        </p:nvSpPr>
        <p:spPr>
          <a:xfrm>
            <a:off x="5791367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12" name="SmartArt Placeholder 4">
            <a:extLst>
              <a:ext uri="{FF2B5EF4-FFF2-40B4-BE49-F238E27FC236}">
                <a16:creationId xmlns:a16="http://schemas.microsoft.com/office/drawing/2014/main" id="{7AB7FF6A-1837-B64E-94F0-C76F1F020A87}"/>
              </a:ext>
            </a:extLst>
          </p:cNvPr>
          <p:cNvSpPr>
            <a:spLocks noGrp="1"/>
          </p:cNvSpPr>
          <p:nvPr>
            <p:ph type="dgm" sz="quarter" idx="137" hasCustomPrompt="1"/>
          </p:nvPr>
        </p:nvSpPr>
        <p:spPr>
          <a:xfrm>
            <a:off x="5791364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24" name="SmartArt Placeholder 4">
            <a:extLst>
              <a:ext uri="{FF2B5EF4-FFF2-40B4-BE49-F238E27FC236}">
                <a16:creationId xmlns:a16="http://schemas.microsoft.com/office/drawing/2014/main" id="{72B48CF5-8037-4E4F-B5CF-C648074DC791}"/>
              </a:ext>
            </a:extLst>
          </p:cNvPr>
          <p:cNvSpPr>
            <a:spLocks noGrp="1"/>
          </p:cNvSpPr>
          <p:nvPr>
            <p:ph type="dgm" sz="quarter" idx="138" hasCustomPrompt="1"/>
          </p:nvPr>
        </p:nvSpPr>
        <p:spPr>
          <a:xfrm>
            <a:off x="679286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25" name="SmartArt Placeholder 4">
            <a:extLst>
              <a:ext uri="{FF2B5EF4-FFF2-40B4-BE49-F238E27FC236}">
                <a16:creationId xmlns:a16="http://schemas.microsoft.com/office/drawing/2014/main" id="{E7101632-BF9A-5E48-8D95-E3DF428A08B5}"/>
              </a:ext>
            </a:extLst>
          </p:cNvPr>
          <p:cNvSpPr>
            <a:spLocks noGrp="1"/>
          </p:cNvSpPr>
          <p:nvPr>
            <p:ph type="dgm" sz="quarter" idx="139" hasCustomPrompt="1"/>
          </p:nvPr>
        </p:nvSpPr>
        <p:spPr>
          <a:xfrm>
            <a:off x="679286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26" name="SmartArt Placeholder 4">
            <a:extLst>
              <a:ext uri="{FF2B5EF4-FFF2-40B4-BE49-F238E27FC236}">
                <a16:creationId xmlns:a16="http://schemas.microsoft.com/office/drawing/2014/main" id="{15A98BDA-CA33-074B-8C8E-32C6B8025D0E}"/>
              </a:ext>
            </a:extLst>
          </p:cNvPr>
          <p:cNvSpPr>
            <a:spLocks noGrp="1"/>
          </p:cNvSpPr>
          <p:nvPr>
            <p:ph type="dgm" sz="quarter" idx="140" hasCustomPrompt="1"/>
          </p:nvPr>
        </p:nvSpPr>
        <p:spPr>
          <a:xfrm>
            <a:off x="6791900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27" name="SmartArt Placeholder 4">
            <a:extLst>
              <a:ext uri="{FF2B5EF4-FFF2-40B4-BE49-F238E27FC236}">
                <a16:creationId xmlns:a16="http://schemas.microsoft.com/office/drawing/2014/main" id="{72E20542-A9E7-1345-936F-CC6DFF5239E0}"/>
              </a:ext>
            </a:extLst>
          </p:cNvPr>
          <p:cNvSpPr>
            <a:spLocks noGrp="1"/>
          </p:cNvSpPr>
          <p:nvPr>
            <p:ph type="dgm" sz="quarter" idx="141" hasCustomPrompt="1"/>
          </p:nvPr>
        </p:nvSpPr>
        <p:spPr>
          <a:xfrm>
            <a:off x="679190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28" name="SmartArt Placeholder 4">
            <a:extLst>
              <a:ext uri="{FF2B5EF4-FFF2-40B4-BE49-F238E27FC236}">
                <a16:creationId xmlns:a16="http://schemas.microsoft.com/office/drawing/2014/main" id="{3A0ECB10-A0D9-F34E-8B1B-2F88BA44FC2E}"/>
              </a:ext>
            </a:extLst>
          </p:cNvPr>
          <p:cNvSpPr>
            <a:spLocks noGrp="1"/>
          </p:cNvSpPr>
          <p:nvPr>
            <p:ph type="dgm" sz="quarter" idx="142" hasCustomPrompt="1"/>
          </p:nvPr>
        </p:nvSpPr>
        <p:spPr>
          <a:xfrm>
            <a:off x="679190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29" name="SmartArt Placeholder 4">
            <a:extLst>
              <a:ext uri="{FF2B5EF4-FFF2-40B4-BE49-F238E27FC236}">
                <a16:creationId xmlns:a16="http://schemas.microsoft.com/office/drawing/2014/main" id="{0C8F5D61-C01E-C148-8B5D-985411B38316}"/>
              </a:ext>
            </a:extLst>
          </p:cNvPr>
          <p:cNvSpPr>
            <a:spLocks noGrp="1"/>
          </p:cNvSpPr>
          <p:nvPr>
            <p:ph type="dgm" sz="quarter" idx="143" hasCustomPrompt="1"/>
          </p:nvPr>
        </p:nvSpPr>
        <p:spPr>
          <a:xfrm>
            <a:off x="6792864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0" name="SmartArt Placeholder 4">
            <a:extLst>
              <a:ext uri="{FF2B5EF4-FFF2-40B4-BE49-F238E27FC236}">
                <a16:creationId xmlns:a16="http://schemas.microsoft.com/office/drawing/2014/main" id="{F5760954-381E-F646-AE3C-CC4674129B4F}"/>
              </a:ext>
            </a:extLst>
          </p:cNvPr>
          <p:cNvSpPr>
            <a:spLocks noGrp="1"/>
          </p:cNvSpPr>
          <p:nvPr>
            <p:ph type="dgm" sz="quarter" idx="144" hasCustomPrompt="1"/>
          </p:nvPr>
        </p:nvSpPr>
        <p:spPr>
          <a:xfrm>
            <a:off x="6792864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1" name="SmartArt Placeholder 4">
            <a:extLst>
              <a:ext uri="{FF2B5EF4-FFF2-40B4-BE49-F238E27FC236}">
                <a16:creationId xmlns:a16="http://schemas.microsoft.com/office/drawing/2014/main" id="{DCB3A1F7-36A5-6541-A8F5-400D75D6328A}"/>
              </a:ext>
            </a:extLst>
          </p:cNvPr>
          <p:cNvSpPr>
            <a:spLocks noGrp="1"/>
          </p:cNvSpPr>
          <p:nvPr>
            <p:ph type="dgm" sz="quarter" idx="145" hasCustomPrompt="1"/>
          </p:nvPr>
        </p:nvSpPr>
        <p:spPr>
          <a:xfrm>
            <a:off x="679189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2" name="SmartArt Placeholder 4">
            <a:extLst>
              <a:ext uri="{FF2B5EF4-FFF2-40B4-BE49-F238E27FC236}">
                <a16:creationId xmlns:a16="http://schemas.microsoft.com/office/drawing/2014/main" id="{7A2ADB20-AA38-CE4B-A785-0CE5BC5A123F}"/>
              </a:ext>
            </a:extLst>
          </p:cNvPr>
          <p:cNvSpPr>
            <a:spLocks noGrp="1"/>
          </p:cNvSpPr>
          <p:nvPr>
            <p:ph type="dgm" sz="quarter" idx="146" hasCustomPrompt="1"/>
          </p:nvPr>
        </p:nvSpPr>
        <p:spPr>
          <a:xfrm>
            <a:off x="679190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3" name="SmartArt Placeholder 4">
            <a:extLst>
              <a:ext uri="{FF2B5EF4-FFF2-40B4-BE49-F238E27FC236}">
                <a16:creationId xmlns:a16="http://schemas.microsoft.com/office/drawing/2014/main" id="{EE212360-213A-C04A-98E0-BB8F76046E99}"/>
              </a:ext>
            </a:extLst>
          </p:cNvPr>
          <p:cNvSpPr>
            <a:spLocks noGrp="1"/>
          </p:cNvSpPr>
          <p:nvPr>
            <p:ph type="dgm" sz="quarter" idx="147" hasCustomPrompt="1"/>
          </p:nvPr>
        </p:nvSpPr>
        <p:spPr>
          <a:xfrm>
            <a:off x="6791900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4" name="SmartArt Placeholder 4">
            <a:extLst>
              <a:ext uri="{FF2B5EF4-FFF2-40B4-BE49-F238E27FC236}">
                <a16:creationId xmlns:a16="http://schemas.microsoft.com/office/drawing/2014/main" id="{A0333252-67DC-F245-95B2-F912B26157BE}"/>
              </a:ext>
            </a:extLst>
          </p:cNvPr>
          <p:cNvSpPr>
            <a:spLocks noGrp="1"/>
          </p:cNvSpPr>
          <p:nvPr>
            <p:ph type="dgm" sz="quarter" idx="148" hasCustomPrompt="1"/>
          </p:nvPr>
        </p:nvSpPr>
        <p:spPr>
          <a:xfrm>
            <a:off x="679189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5" name="SmartArt Placeholder 4">
            <a:extLst>
              <a:ext uri="{FF2B5EF4-FFF2-40B4-BE49-F238E27FC236}">
                <a16:creationId xmlns:a16="http://schemas.microsoft.com/office/drawing/2014/main" id="{E573D733-B89C-7B4E-96E7-661622535D90}"/>
              </a:ext>
            </a:extLst>
          </p:cNvPr>
          <p:cNvSpPr>
            <a:spLocks noGrp="1"/>
          </p:cNvSpPr>
          <p:nvPr>
            <p:ph type="dgm" sz="quarter" idx="149" hasCustomPrompt="1"/>
          </p:nvPr>
        </p:nvSpPr>
        <p:spPr>
          <a:xfrm>
            <a:off x="779435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6" name="SmartArt Placeholder 4">
            <a:extLst>
              <a:ext uri="{FF2B5EF4-FFF2-40B4-BE49-F238E27FC236}">
                <a16:creationId xmlns:a16="http://schemas.microsoft.com/office/drawing/2014/main" id="{92310242-1155-B748-A293-CD7E520E6CEC}"/>
              </a:ext>
            </a:extLst>
          </p:cNvPr>
          <p:cNvSpPr>
            <a:spLocks noGrp="1"/>
          </p:cNvSpPr>
          <p:nvPr>
            <p:ph type="dgm" sz="quarter" idx="150" hasCustomPrompt="1"/>
          </p:nvPr>
        </p:nvSpPr>
        <p:spPr>
          <a:xfrm>
            <a:off x="779435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7" name="SmartArt Placeholder 4">
            <a:extLst>
              <a:ext uri="{FF2B5EF4-FFF2-40B4-BE49-F238E27FC236}">
                <a16:creationId xmlns:a16="http://schemas.microsoft.com/office/drawing/2014/main" id="{16C42E6F-EC6C-914B-AF31-645673352CFE}"/>
              </a:ext>
            </a:extLst>
          </p:cNvPr>
          <p:cNvSpPr>
            <a:spLocks noGrp="1"/>
          </p:cNvSpPr>
          <p:nvPr>
            <p:ph type="dgm" sz="quarter" idx="151" hasCustomPrompt="1"/>
          </p:nvPr>
        </p:nvSpPr>
        <p:spPr>
          <a:xfrm>
            <a:off x="779339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8" name="SmartArt Placeholder 4">
            <a:extLst>
              <a:ext uri="{FF2B5EF4-FFF2-40B4-BE49-F238E27FC236}">
                <a16:creationId xmlns:a16="http://schemas.microsoft.com/office/drawing/2014/main" id="{2F4E7B8B-9A69-CC4A-B961-3E9108DD2139}"/>
              </a:ext>
            </a:extLst>
          </p:cNvPr>
          <p:cNvSpPr>
            <a:spLocks noGrp="1"/>
          </p:cNvSpPr>
          <p:nvPr>
            <p:ph type="dgm" sz="quarter" idx="152" hasCustomPrompt="1"/>
          </p:nvPr>
        </p:nvSpPr>
        <p:spPr>
          <a:xfrm>
            <a:off x="779339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39" name="SmartArt Placeholder 4">
            <a:extLst>
              <a:ext uri="{FF2B5EF4-FFF2-40B4-BE49-F238E27FC236}">
                <a16:creationId xmlns:a16="http://schemas.microsoft.com/office/drawing/2014/main" id="{91F1B634-607E-FB48-827F-9BABC15B53BA}"/>
              </a:ext>
            </a:extLst>
          </p:cNvPr>
          <p:cNvSpPr>
            <a:spLocks noGrp="1"/>
          </p:cNvSpPr>
          <p:nvPr>
            <p:ph type="dgm" sz="quarter" idx="153" hasCustomPrompt="1"/>
          </p:nvPr>
        </p:nvSpPr>
        <p:spPr>
          <a:xfrm>
            <a:off x="779339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0" name="SmartArt Placeholder 4">
            <a:extLst>
              <a:ext uri="{FF2B5EF4-FFF2-40B4-BE49-F238E27FC236}">
                <a16:creationId xmlns:a16="http://schemas.microsoft.com/office/drawing/2014/main" id="{4151A955-F6DD-E140-A111-2022BED764A8}"/>
              </a:ext>
            </a:extLst>
          </p:cNvPr>
          <p:cNvSpPr>
            <a:spLocks noGrp="1"/>
          </p:cNvSpPr>
          <p:nvPr>
            <p:ph type="dgm" sz="quarter" idx="154" hasCustomPrompt="1"/>
          </p:nvPr>
        </p:nvSpPr>
        <p:spPr>
          <a:xfrm>
            <a:off x="779435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1" name="SmartArt Placeholder 4">
            <a:extLst>
              <a:ext uri="{FF2B5EF4-FFF2-40B4-BE49-F238E27FC236}">
                <a16:creationId xmlns:a16="http://schemas.microsoft.com/office/drawing/2014/main" id="{8489421A-33A4-C44A-9EF5-79571B7D9FA3}"/>
              </a:ext>
            </a:extLst>
          </p:cNvPr>
          <p:cNvSpPr>
            <a:spLocks noGrp="1"/>
          </p:cNvSpPr>
          <p:nvPr>
            <p:ph type="dgm" sz="quarter" idx="155" hasCustomPrompt="1"/>
          </p:nvPr>
        </p:nvSpPr>
        <p:spPr>
          <a:xfrm>
            <a:off x="779435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2" name="SmartArt Placeholder 4">
            <a:extLst>
              <a:ext uri="{FF2B5EF4-FFF2-40B4-BE49-F238E27FC236}">
                <a16:creationId xmlns:a16="http://schemas.microsoft.com/office/drawing/2014/main" id="{1AC4FE84-ECAA-5A4F-B0B3-A8441D120DB3}"/>
              </a:ext>
            </a:extLst>
          </p:cNvPr>
          <p:cNvSpPr>
            <a:spLocks noGrp="1"/>
          </p:cNvSpPr>
          <p:nvPr>
            <p:ph type="dgm" sz="quarter" idx="156" hasCustomPrompt="1"/>
          </p:nvPr>
        </p:nvSpPr>
        <p:spPr>
          <a:xfrm>
            <a:off x="779339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3" name="SmartArt Placeholder 4">
            <a:extLst>
              <a:ext uri="{FF2B5EF4-FFF2-40B4-BE49-F238E27FC236}">
                <a16:creationId xmlns:a16="http://schemas.microsoft.com/office/drawing/2014/main" id="{1BCA9CDE-3AED-BF42-B2D3-FFD87E4A6D31}"/>
              </a:ext>
            </a:extLst>
          </p:cNvPr>
          <p:cNvSpPr>
            <a:spLocks noGrp="1"/>
          </p:cNvSpPr>
          <p:nvPr>
            <p:ph type="dgm" sz="quarter" idx="157" hasCustomPrompt="1"/>
          </p:nvPr>
        </p:nvSpPr>
        <p:spPr>
          <a:xfrm>
            <a:off x="779339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4" name="SmartArt Placeholder 4">
            <a:extLst>
              <a:ext uri="{FF2B5EF4-FFF2-40B4-BE49-F238E27FC236}">
                <a16:creationId xmlns:a16="http://schemas.microsoft.com/office/drawing/2014/main" id="{3DC2FFD8-A345-9046-9EAB-C5F9F229B287}"/>
              </a:ext>
            </a:extLst>
          </p:cNvPr>
          <p:cNvSpPr>
            <a:spLocks noGrp="1"/>
          </p:cNvSpPr>
          <p:nvPr>
            <p:ph type="dgm" sz="quarter" idx="158" hasCustomPrompt="1"/>
          </p:nvPr>
        </p:nvSpPr>
        <p:spPr>
          <a:xfrm>
            <a:off x="779339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5" name="SmartArt Placeholder 4">
            <a:extLst>
              <a:ext uri="{FF2B5EF4-FFF2-40B4-BE49-F238E27FC236}">
                <a16:creationId xmlns:a16="http://schemas.microsoft.com/office/drawing/2014/main" id="{BAAA71ED-C9E7-A645-8F4D-21BB44F2D307}"/>
              </a:ext>
            </a:extLst>
          </p:cNvPr>
          <p:cNvSpPr>
            <a:spLocks noGrp="1"/>
          </p:cNvSpPr>
          <p:nvPr>
            <p:ph type="dgm" sz="quarter" idx="159" hasCustomPrompt="1"/>
          </p:nvPr>
        </p:nvSpPr>
        <p:spPr>
          <a:xfrm>
            <a:off x="779338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6" name="SmartArt Placeholder 4">
            <a:extLst>
              <a:ext uri="{FF2B5EF4-FFF2-40B4-BE49-F238E27FC236}">
                <a16:creationId xmlns:a16="http://schemas.microsoft.com/office/drawing/2014/main" id="{6EDB630B-F660-964F-B69F-AC105D948342}"/>
              </a:ext>
            </a:extLst>
          </p:cNvPr>
          <p:cNvSpPr>
            <a:spLocks noGrp="1"/>
          </p:cNvSpPr>
          <p:nvPr>
            <p:ph type="dgm" sz="quarter" idx="160" hasCustomPrompt="1"/>
          </p:nvPr>
        </p:nvSpPr>
        <p:spPr>
          <a:xfrm>
            <a:off x="879486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7" name="SmartArt Placeholder 4">
            <a:extLst>
              <a:ext uri="{FF2B5EF4-FFF2-40B4-BE49-F238E27FC236}">
                <a16:creationId xmlns:a16="http://schemas.microsoft.com/office/drawing/2014/main" id="{BDC19D3C-5A4B-104E-B628-A285476DB8D0}"/>
              </a:ext>
            </a:extLst>
          </p:cNvPr>
          <p:cNvSpPr>
            <a:spLocks noGrp="1"/>
          </p:cNvSpPr>
          <p:nvPr>
            <p:ph type="dgm" sz="quarter" idx="161" hasCustomPrompt="1"/>
          </p:nvPr>
        </p:nvSpPr>
        <p:spPr>
          <a:xfrm>
            <a:off x="879486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8" name="SmartArt Placeholder 4">
            <a:extLst>
              <a:ext uri="{FF2B5EF4-FFF2-40B4-BE49-F238E27FC236}">
                <a16:creationId xmlns:a16="http://schemas.microsoft.com/office/drawing/2014/main" id="{9533E1D4-972F-8541-806F-AE9CDAD2C153}"/>
              </a:ext>
            </a:extLst>
          </p:cNvPr>
          <p:cNvSpPr>
            <a:spLocks noGrp="1"/>
          </p:cNvSpPr>
          <p:nvPr>
            <p:ph type="dgm" sz="quarter" idx="162" hasCustomPrompt="1"/>
          </p:nvPr>
        </p:nvSpPr>
        <p:spPr>
          <a:xfrm>
            <a:off x="879390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49" name="SmartArt Placeholder 4">
            <a:extLst>
              <a:ext uri="{FF2B5EF4-FFF2-40B4-BE49-F238E27FC236}">
                <a16:creationId xmlns:a16="http://schemas.microsoft.com/office/drawing/2014/main" id="{6CF11CBC-2A82-A444-83A2-4E4B9CC0AA97}"/>
              </a:ext>
            </a:extLst>
          </p:cNvPr>
          <p:cNvSpPr>
            <a:spLocks noGrp="1"/>
          </p:cNvSpPr>
          <p:nvPr>
            <p:ph type="dgm" sz="quarter" idx="163" hasCustomPrompt="1"/>
          </p:nvPr>
        </p:nvSpPr>
        <p:spPr>
          <a:xfrm>
            <a:off x="879390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0" name="SmartArt Placeholder 4">
            <a:extLst>
              <a:ext uri="{FF2B5EF4-FFF2-40B4-BE49-F238E27FC236}">
                <a16:creationId xmlns:a16="http://schemas.microsoft.com/office/drawing/2014/main" id="{76AB5889-514A-4D45-B814-6C241EE9AD87}"/>
              </a:ext>
            </a:extLst>
          </p:cNvPr>
          <p:cNvSpPr>
            <a:spLocks noGrp="1"/>
          </p:cNvSpPr>
          <p:nvPr>
            <p:ph type="dgm" sz="quarter" idx="164" hasCustomPrompt="1"/>
          </p:nvPr>
        </p:nvSpPr>
        <p:spPr>
          <a:xfrm>
            <a:off x="879390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1" name="SmartArt Placeholder 4">
            <a:extLst>
              <a:ext uri="{FF2B5EF4-FFF2-40B4-BE49-F238E27FC236}">
                <a16:creationId xmlns:a16="http://schemas.microsoft.com/office/drawing/2014/main" id="{F08F7498-AFA0-7240-B0E6-F9730AFADADD}"/>
              </a:ext>
            </a:extLst>
          </p:cNvPr>
          <p:cNvSpPr>
            <a:spLocks noGrp="1"/>
          </p:cNvSpPr>
          <p:nvPr>
            <p:ph type="dgm" sz="quarter" idx="165" hasCustomPrompt="1"/>
          </p:nvPr>
        </p:nvSpPr>
        <p:spPr>
          <a:xfrm>
            <a:off x="879486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2" name="SmartArt Placeholder 4">
            <a:extLst>
              <a:ext uri="{FF2B5EF4-FFF2-40B4-BE49-F238E27FC236}">
                <a16:creationId xmlns:a16="http://schemas.microsoft.com/office/drawing/2014/main" id="{8C7B46E1-7F30-1F44-8184-B3BCC205522C}"/>
              </a:ext>
            </a:extLst>
          </p:cNvPr>
          <p:cNvSpPr>
            <a:spLocks noGrp="1"/>
          </p:cNvSpPr>
          <p:nvPr>
            <p:ph type="dgm" sz="quarter" idx="166" hasCustomPrompt="1"/>
          </p:nvPr>
        </p:nvSpPr>
        <p:spPr>
          <a:xfrm>
            <a:off x="879486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3" name="SmartArt Placeholder 4">
            <a:extLst>
              <a:ext uri="{FF2B5EF4-FFF2-40B4-BE49-F238E27FC236}">
                <a16:creationId xmlns:a16="http://schemas.microsoft.com/office/drawing/2014/main" id="{BA39093F-CE2C-B342-BD55-F1B199D69574}"/>
              </a:ext>
            </a:extLst>
          </p:cNvPr>
          <p:cNvSpPr>
            <a:spLocks noGrp="1"/>
          </p:cNvSpPr>
          <p:nvPr>
            <p:ph type="dgm" sz="quarter" idx="167" hasCustomPrompt="1"/>
          </p:nvPr>
        </p:nvSpPr>
        <p:spPr>
          <a:xfrm>
            <a:off x="879390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4" name="SmartArt Placeholder 4">
            <a:extLst>
              <a:ext uri="{FF2B5EF4-FFF2-40B4-BE49-F238E27FC236}">
                <a16:creationId xmlns:a16="http://schemas.microsoft.com/office/drawing/2014/main" id="{7BA3215D-8767-0F4C-A9AB-23D0D15782BA}"/>
              </a:ext>
            </a:extLst>
          </p:cNvPr>
          <p:cNvSpPr>
            <a:spLocks noGrp="1"/>
          </p:cNvSpPr>
          <p:nvPr>
            <p:ph type="dgm" sz="quarter" idx="168" hasCustomPrompt="1"/>
          </p:nvPr>
        </p:nvSpPr>
        <p:spPr>
          <a:xfrm>
            <a:off x="879390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5" name="SmartArt Placeholder 4">
            <a:extLst>
              <a:ext uri="{FF2B5EF4-FFF2-40B4-BE49-F238E27FC236}">
                <a16:creationId xmlns:a16="http://schemas.microsoft.com/office/drawing/2014/main" id="{A988EC68-E0F8-5B47-860E-C10EA8645EB7}"/>
              </a:ext>
            </a:extLst>
          </p:cNvPr>
          <p:cNvSpPr>
            <a:spLocks noGrp="1"/>
          </p:cNvSpPr>
          <p:nvPr>
            <p:ph type="dgm" sz="quarter" idx="169" hasCustomPrompt="1"/>
          </p:nvPr>
        </p:nvSpPr>
        <p:spPr>
          <a:xfrm>
            <a:off x="879390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6" name="SmartArt Placeholder 4">
            <a:extLst>
              <a:ext uri="{FF2B5EF4-FFF2-40B4-BE49-F238E27FC236}">
                <a16:creationId xmlns:a16="http://schemas.microsoft.com/office/drawing/2014/main" id="{3A6F09E9-0EDE-DE4C-A626-BBAC0CC0069D}"/>
              </a:ext>
            </a:extLst>
          </p:cNvPr>
          <p:cNvSpPr>
            <a:spLocks noGrp="1"/>
          </p:cNvSpPr>
          <p:nvPr>
            <p:ph type="dgm" sz="quarter" idx="170" hasCustomPrompt="1"/>
          </p:nvPr>
        </p:nvSpPr>
        <p:spPr>
          <a:xfrm>
            <a:off x="879389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7" name="SmartArt Placeholder 4">
            <a:extLst>
              <a:ext uri="{FF2B5EF4-FFF2-40B4-BE49-F238E27FC236}">
                <a16:creationId xmlns:a16="http://schemas.microsoft.com/office/drawing/2014/main" id="{35AF5881-52D5-F047-A764-E2108E07208C}"/>
              </a:ext>
            </a:extLst>
          </p:cNvPr>
          <p:cNvSpPr>
            <a:spLocks noGrp="1"/>
          </p:cNvSpPr>
          <p:nvPr>
            <p:ph type="dgm" sz="quarter" idx="171" hasCustomPrompt="1"/>
          </p:nvPr>
        </p:nvSpPr>
        <p:spPr>
          <a:xfrm>
            <a:off x="979635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8" name="SmartArt Placeholder 4">
            <a:extLst>
              <a:ext uri="{FF2B5EF4-FFF2-40B4-BE49-F238E27FC236}">
                <a16:creationId xmlns:a16="http://schemas.microsoft.com/office/drawing/2014/main" id="{8F42F657-E12A-F24B-BCB7-5A8EA0BE061F}"/>
              </a:ext>
            </a:extLst>
          </p:cNvPr>
          <p:cNvSpPr>
            <a:spLocks noGrp="1"/>
          </p:cNvSpPr>
          <p:nvPr>
            <p:ph type="dgm" sz="quarter" idx="172" hasCustomPrompt="1"/>
          </p:nvPr>
        </p:nvSpPr>
        <p:spPr>
          <a:xfrm>
            <a:off x="979635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59" name="SmartArt Placeholder 4">
            <a:extLst>
              <a:ext uri="{FF2B5EF4-FFF2-40B4-BE49-F238E27FC236}">
                <a16:creationId xmlns:a16="http://schemas.microsoft.com/office/drawing/2014/main" id="{A9F3B08D-6250-9A4B-9CC9-9235620327FB}"/>
              </a:ext>
            </a:extLst>
          </p:cNvPr>
          <p:cNvSpPr>
            <a:spLocks noGrp="1"/>
          </p:cNvSpPr>
          <p:nvPr>
            <p:ph type="dgm" sz="quarter" idx="173" hasCustomPrompt="1"/>
          </p:nvPr>
        </p:nvSpPr>
        <p:spPr>
          <a:xfrm>
            <a:off x="979539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0" name="SmartArt Placeholder 4">
            <a:extLst>
              <a:ext uri="{FF2B5EF4-FFF2-40B4-BE49-F238E27FC236}">
                <a16:creationId xmlns:a16="http://schemas.microsoft.com/office/drawing/2014/main" id="{BB04BA58-C66D-B645-B31B-E46449DE69CD}"/>
              </a:ext>
            </a:extLst>
          </p:cNvPr>
          <p:cNvSpPr>
            <a:spLocks noGrp="1"/>
          </p:cNvSpPr>
          <p:nvPr>
            <p:ph type="dgm" sz="quarter" idx="174" hasCustomPrompt="1"/>
          </p:nvPr>
        </p:nvSpPr>
        <p:spPr>
          <a:xfrm>
            <a:off x="979539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1" name="SmartArt Placeholder 4">
            <a:extLst>
              <a:ext uri="{FF2B5EF4-FFF2-40B4-BE49-F238E27FC236}">
                <a16:creationId xmlns:a16="http://schemas.microsoft.com/office/drawing/2014/main" id="{7AF7EAC8-8862-8043-ADD5-7D22B6FF408E}"/>
              </a:ext>
            </a:extLst>
          </p:cNvPr>
          <p:cNvSpPr>
            <a:spLocks noGrp="1"/>
          </p:cNvSpPr>
          <p:nvPr>
            <p:ph type="dgm" sz="quarter" idx="175" hasCustomPrompt="1"/>
          </p:nvPr>
        </p:nvSpPr>
        <p:spPr>
          <a:xfrm>
            <a:off x="979539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2" name="SmartArt Placeholder 4">
            <a:extLst>
              <a:ext uri="{FF2B5EF4-FFF2-40B4-BE49-F238E27FC236}">
                <a16:creationId xmlns:a16="http://schemas.microsoft.com/office/drawing/2014/main" id="{8694F2E6-E752-1A46-BCA9-CC14D3AB7F6B}"/>
              </a:ext>
            </a:extLst>
          </p:cNvPr>
          <p:cNvSpPr>
            <a:spLocks noGrp="1"/>
          </p:cNvSpPr>
          <p:nvPr>
            <p:ph type="dgm" sz="quarter" idx="176" hasCustomPrompt="1"/>
          </p:nvPr>
        </p:nvSpPr>
        <p:spPr>
          <a:xfrm>
            <a:off x="979635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3" name="SmartArt Placeholder 4">
            <a:extLst>
              <a:ext uri="{FF2B5EF4-FFF2-40B4-BE49-F238E27FC236}">
                <a16:creationId xmlns:a16="http://schemas.microsoft.com/office/drawing/2014/main" id="{1E237C9C-0FDB-F547-9D72-707092EE5B26}"/>
              </a:ext>
            </a:extLst>
          </p:cNvPr>
          <p:cNvSpPr>
            <a:spLocks noGrp="1"/>
          </p:cNvSpPr>
          <p:nvPr>
            <p:ph type="dgm" sz="quarter" idx="177" hasCustomPrompt="1"/>
          </p:nvPr>
        </p:nvSpPr>
        <p:spPr>
          <a:xfrm>
            <a:off x="979635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4" name="SmartArt Placeholder 4">
            <a:extLst>
              <a:ext uri="{FF2B5EF4-FFF2-40B4-BE49-F238E27FC236}">
                <a16:creationId xmlns:a16="http://schemas.microsoft.com/office/drawing/2014/main" id="{9A707CEE-2087-1D4A-907F-BA01ACF19B51}"/>
              </a:ext>
            </a:extLst>
          </p:cNvPr>
          <p:cNvSpPr>
            <a:spLocks noGrp="1"/>
          </p:cNvSpPr>
          <p:nvPr>
            <p:ph type="dgm" sz="quarter" idx="178" hasCustomPrompt="1"/>
          </p:nvPr>
        </p:nvSpPr>
        <p:spPr>
          <a:xfrm>
            <a:off x="979539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5" name="SmartArt Placeholder 4">
            <a:extLst>
              <a:ext uri="{FF2B5EF4-FFF2-40B4-BE49-F238E27FC236}">
                <a16:creationId xmlns:a16="http://schemas.microsoft.com/office/drawing/2014/main" id="{D4E4F204-8B26-5942-8435-9C97D4ADF107}"/>
              </a:ext>
            </a:extLst>
          </p:cNvPr>
          <p:cNvSpPr>
            <a:spLocks noGrp="1"/>
          </p:cNvSpPr>
          <p:nvPr>
            <p:ph type="dgm" sz="quarter" idx="179" hasCustomPrompt="1"/>
          </p:nvPr>
        </p:nvSpPr>
        <p:spPr>
          <a:xfrm>
            <a:off x="979539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6" name="SmartArt Placeholder 4">
            <a:extLst>
              <a:ext uri="{FF2B5EF4-FFF2-40B4-BE49-F238E27FC236}">
                <a16:creationId xmlns:a16="http://schemas.microsoft.com/office/drawing/2014/main" id="{8E12DA37-9663-2546-B073-6A4D8F12A947}"/>
              </a:ext>
            </a:extLst>
          </p:cNvPr>
          <p:cNvSpPr>
            <a:spLocks noGrp="1"/>
          </p:cNvSpPr>
          <p:nvPr>
            <p:ph type="dgm" sz="quarter" idx="180" hasCustomPrompt="1"/>
          </p:nvPr>
        </p:nvSpPr>
        <p:spPr>
          <a:xfrm>
            <a:off x="979539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7" name="SmartArt Placeholder 4">
            <a:extLst>
              <a:ext uri="{FF2B5EF4-FFF2-40B4-BE49-F238E27FC236}">
                <a16:creationId xmlns:a16="http://schemas.microsoft.com/office/drawing/2014/main" id="{2AC55D12-2D3F-9541-BB1C-CC31A22B6665}"/>
              </a:ext>
            </a:extLst>
          </p:cNvPr>
          <p:cNvSpPr>
            <a:spLocks noGrp="1"/>
          </p:cNvSpPr>
          <p:nvPr>
            <p:ph type="dgm" sz="quarter" idx="181" hasCustomPrompt="1"/>
          </p:nvPr>
        </p:nvSpPr>
        <p:spPr>
          <a:xfrm>
            <a:off x="979539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8" name="SmartArt Placeholder 4">
            <a:extLst>
              <a:ext uri="{FF2B5EF4-FFF2-40B4-BE49-F238E27FC236}">
                <a16:creationId xmlns:a16="http://schemas.microsoft.com/office/drawing/2014/main" id="{13FBDD72-D7FF-314C-9437-EDEA08FB4519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>
            <a:off x="1079880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69" name="SmartArt Placeholder 4">
            <a:extLst>
              <a:ext uri="{FF2B5EF4-FFF2-40B4-BE49-F238E27FC236}">
                <a16:creationId xmlns:a16="http://schemas.microsoft.com/office/drawing/2014/main" id="{61003F1B-E87C-2D4F-8AA4-60BC049073E6}"/>
              </a:ext>
            </a:extLst>
          </p:cNvPr>
          <p:cNvSpPr>
            <a:spLocks noGrp="1"/>
          </p:cNvSpPr>
          <p:nvPr>
            <p:ph type="dgm" sz="quarter" idx="183" hasCustomPrompt="1"/>
          </p:nvPr>
        </p:nvSpPr>
        <p:spPr>
          <a:xfrm>
            <a:off x="1079880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0" name="SmartArt Placeholder 4">
            <a:extLst>
              <a:ext uri="{FF2B5EF4-FFF2-40B4-BE49-F238E27FC236}">
                <a16:creationId xmlns:a16="http://schemas.microsoft.com/office/drawing/2014/main" id="{A57942A6-FF4B-1743-9923-619AB62E0AB6}"/>
              </a:ext>
            </a:extLst>
          </p:cNvPr>
          <p:cNvSpPr>
            <a:spLocks noGrp="1"/>
          </p:cNvSpPr>
          <p:nvPr>
            <p:ph type="dgm" sz="quarter" idx="184" hasCustomPrompt="1"/>
          </p:nvPr>
        </p:nvSpPr>
        <p:spPr>
          <a:xfrm>
            <a:off x="10797835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1" name="SmartArt Placeholder 4">
            <a:extLst>
              <a:ext uri="{FF2B5EF4-FFF2-40B4-BE49-F238E27FC236}">
                <a16:creationId xmlns:a16="http://schemas.microsoft.com/office/drawing/2014/main" id="{08740B29-5128-8A4B-9137-6A52188D6C93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>
            <a:off x="10797836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2" name="SmartArt Placeholder 4">
            <a:extLst>
              <a:ext uri="{FF2B5EF4-FFF2-40B4-BE49-F238E27FC236}">
                <a16:creationId xmlns:a16="http://schemas.microsoft.com/office/drawing/2014/main" id="{8D88D872-F251-E64C-9AA2-FD7804E72B56}"/>
              </a:ext>
            </a:extLst>
          </p:cNvPr>
          <p:cNvSpPr>
            <a:spLocks noGrp="1"/>
          </p:cNvSpPr>
          <p:nvPr>
            <p:ph type="dgm" sz="quarter" idx="186" hasCustomPrompt="1"/>
          </p:nvPr>
        </p:nvSpPr>
        <p:spPr>
          <a:xfrm>
            <a:off x="1079783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3" name="SmartArt Placeholder 4">
            <a:extLst>
              <a:ext uri="{FF2B5EF4-FFF2-40B4-BE49-F238E27FC236}">
                <a16:creationId xmlns:a16="http://schemas.microsoft.com/office/drawing/2014/main" id="{1F09D1C6-56C4-9E4A-B090-B59DD02933D8}"/>
              </a:ext>
            </a:extLst>
          </p:cNvPr>
          <p:cNvSpPr>
            <a:spLocks noGrp="1"/>
          </p:cNvSpPr>
          <p:nvPr>
            <p:ph type="dgm" sz="quarter" idx="187" hasCustomPrompt="1"/>
          </p:nvPr>
        </p:nvSpPr>
        <p:spPr>
          <a:xfrm>
            <a:off x="10798799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4" name="SmartArt Placeholder 4">
            <a:extLst>
              <a:ext uri="{FF2B5EF4-FFF2-40B4-BE49-F238E27FC236}">
                <a16:creationId xmlns:a16="http://schemas.microsoft.com/office/drawing/2014/main" id="{049B0394-C87B-DE4B-B92D-D4097452B01D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>
            <a:off x="10798799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5" name="SmartArt Placeholder 4">
            <a:extLst>
              <a:ext uri="{FF2B5EF4-FFF2-40B4-BE49-F238E27FC236}">
                <a16:creationId xmlns:a16="http://schemas.microsoft.com/office/drawing/2014/main" id="{B2E4843A-900B-DA4A-8C1B-9100723B571D}"/>
              </a:ext>
            </a:extLst>
          </p:cNvPr>
          <p:cNvSpPr>
            <a:spLocks noGrp="1"/>
          </p:cNvSpPr>
          <p:nvPr>
            <p:ph type="dgm" sz="quarter" idx="189" hasCustomPrompt="1"/>
          </p:nvPr>
        </p:nvSpPr>
        <p:spPr>
          <a:xfrm>
            <a:off x="1079783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6" name="SmartArt Placeholder 4">
            <a:extLst>
              <a:ext uri="{FF2B5EF4-FFF2-40B4-BE49-F238E27FC236}">
                <a16:creationId xmlns:a16="http://schemas.microsoft.com/office/drawing/2014/main" id="{F49B4BE2-959F-CB41-82DB-73A40F158D56}"/>
              </a:ext>
            </a:extLst>
          </p:cNvPr>
          <p:cNvSpPr>
            <a:spLocks noGrp="1"/>
          </p:cNvSpPr>
          <p:nvPr>
            <p:ph type="dgm" sz="quarter" idx="190" hasCustomPrompt="1"/>
          </p:nvPr>
        </p:nvSpPr>
        <p:spPr>
          <a:xfrm>
            <a:off x="10797834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7" name="SmartArt Placeholder 4">
            <a:extLst>
              <a:ext uri="{FF2B5EF4-FFF2-40B4-BE49-F238E27FC236}">
                <a16:creationId xmlns:a16="http://schemas.microsoft.com/office/drawing/2014/main" id="{1688BB1B-6D16-EB40-95FA-8B1F51B183AD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>
            <a:off x="10797835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278" name="SmartArt Placeholder 4">
            <a:extLst>
              <a:ext uri="{FF2B5EF4-FFF2-40B4-BE49-F238E27FC236}">
                <a16:creationId xmlns:a16="http://schemas.microsoft.com/office/drawing/2014/main" id="{2DF15219-DD5A-E34C-BF75-920297E4D82F}"/>
              </a:ext>
            </a:extLst>
          </p:cNvPr>
          <p:cNvSpPr>
            <a:spLocks noGrp="1"/>
          </p:cNvSpPr>
          <p:nvPr>
            <p:ph type="dgm" sz="quarter" idx="192" hasCustomPrompt="1"/>
          </p:nvPr>
        </p:nvSpPr>
        <p:spPr>
          <a:xfrm>
            <a:off x="10797832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lnSpc>
                <a:spcPct val="100000"/>
              </a:lnSpc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dirty="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C9C9D-DDD8-2546-9467-B13091FF49A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7793389" y="469393"/>
            <a:ext cx="3939825" cy="968474"/>
          </a:xfrm>
        </p:spPr>
        <p:txBody>
          <a:bodyPr/>
          <a:lstStyle>
            <a:lvl1pPr>
              <a:lnSpc>
                <a:spcPct val="100000"/>
              </a:lnSpc>
              <a:defRPr sz="2000" b="1" i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 dirty="0"/>
              <a:t>Key (use the drawing tools to create bars representing time)</a:t>
            </a:r>
          </a:p>
        </p:txBody>
      </p:sp>
      <p:sp>
        <p:nvSpPr>
          <p:cNvPr id="13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67800990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llip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076"/>
            <a:ext cx="11277600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(delete/duplicate lollipops as required)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EA3A8-9081-684F-A023-5B310CD83978}"/>
              </a:ext>
            </a:extLst>
          </p:cNvPr>
          <p:cNvSpPr txBox="1"/>
          <p:nvPr userDrawn="1"/>
        </p:nvSpPr>
        <p:spPr>
          <a:xfrm>
            <a:off x="12083143" y="46781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B0CA8-E916-E940-A6C6-3791EB40866E}"/>
              </a:ext>
            </a:extLst>
          </p:cNvPr>
          <p:cNvSpPr txBox="1"/>
          <p:nvPr userDrawn="1"/>
        </p:nvSpPr>
        <p:spPr>
          <a:xfrm>
            <a:off x="11821887" y="3184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31C2373E-C77A-5244-A996-FE16E9C6E9BF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713880" y="282892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A8741254-4FC2-EC4F-8083-6EDAD1F9FB0B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700523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2" name="SmartArt Placeholder 6">
            <a:extLst>
              <a:ext uri="{FF2B5EF4-FFF2-40B4-BE49-F238E27FC236}">
                <a16:creationId xmlns:a16="http://schemas.microsoft.com/office/drawing/2014/main" id="{A24A7D28-06E7-4F44-B916-E9694C76BD7F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 flipH="1">
            <a:off x="1179079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8BD6A445-13FF-0540-90D3-08B7B06FE508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443649" y="2830382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B334F42-9559-8446-99FC-FEE8EDECDEA2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430292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5" name="SmartArt Placeholder 6">
            <a:extLst>
              <a:ext uri="{FF2B5EF4-FFF2-40B4-BE49-F238E27FC236}">
                <a16:creationId xmlns:a16="http://schemas.microsoft.com/office/drawing/2014/main" id="{266217B7-C8DC-C941-A3E6-B1AD1166C9FB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 flipH="1">
            <a:off x="3908848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06CCB69-D32E-1F4A-AD2F-0256A99EA7DE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4821433" y="2826206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3A8FEC1B-251D-DF4A-9019-F587DBE07CA7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4808076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8" name="SmartArt Placeholder 6">
            <a:extLst>
              <a:ext uri="{FF2B5EF4-FFF2-40B4-BE49-F238E27FC236}">
                <a16:creationId xmlns:a16="http://schemas.microsoft.com/office/drawing/2014/main" id="{F8154491-493C-B84F-9168-9AB504F449C7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 flipH="1">
            <a:off x="5286632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89" name="Text Placeholder 5">
            <a:extLst>
              <a:ext uri="{FF2B5EF4-FFF2-40B4-BE49-F238E27FC236}">
                <a16:creationId xmlns:a16="http://schemas.microsoft.com/office/drawing/2014/main" id="{0DEF517F-2A5B-EB4D-953B-DDADF9C5B35B}"/>
              </a:ext>
            </a:extLst>
          </p:cNvPr>
          <p:cNvSpPr>
            <a:spLocks noGrp="1"/>
          </p:cNvSpPr>
          <p:nvPr>
            <p:ph type="body" sz="quarter" idx="189" hasCustomPrompt="1"/>
          </p:nvPr>
        </p:nvSpPr>
        <p:spPr>
          <a:xfrm>
            <a:off x="2098704" y="2826206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DC2FA949-FBBA-5142-A9C5-2303764142F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2085347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1" name="SmartArt Placeholder 6">
            <a:extLst>
              <a:ext uri="{FF2B5EF4-FFF2-40B4-BE49-F238E27FC236}">
                <a16:creationId xmlns:a16="http://schemas.microsoft.com/office/drawing/2014/main" id="{B7C2B411-5DAD-AE4D-BE29-7F937EF38700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 flipH="1">
            <a:off x="2563903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F0146DA-77A8-2D41-8EE9-E2B2F1A3E336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6143236" y="282892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89308FD3-6599-FC45-B115-3F3CD01E94C1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6129879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6" name="SmartArt Placeholder 6">
            <a:extLst>
              <a:ext uri="{FF2B5EF4-FFF2-40B4-BE49-F238E27FC236}">
                <a16:creationId xmlns:a16="http://schemas.microsoft.com/office/drawing/2014/main" id="{7CC9D814-D600-DF48-B9E8-2BE9447E21A5}"/>
              </a:ext>
            </a:extLst>
          </p:cNvPr>
          <p:cNvSpPr>
            <a:spLocks noGrp="1"/>
          </p:cNvSpPr>
          <p:nvPr>
            <p:ph type="dgm" sz="quarter" idx="206" hasCustomPrompt="1"/>
          </p:nvPr>
        </p:nvSpPr>
        <p:spPr>
          <a:xfrm flipH="1">
            <a:off x="6608435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7C4FE719-395A-0C4C-A35E-0191652917FF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8873005" y="2830382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63F97BEE-F8F1-C94D-9477-2E208E8E047F}"/>
              </a:ext>
            </a:extLst>
          </p:cNvPr>
          <p:cNvSpPr>
            <a:spLocks noGrp="1"/>
          </p:cNvSpPr>
          <p:nvPr>
            <p:ph type="body" sz="quarter" idx="208" hasCustomPrompt="1"/>
          </p:nvPr>
        </p:nvSpPr>
        <p:spPr>
          <a:xfrm>
            <a:off x="8859648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0" name="SmartArt Placeholder 6">
            <a:extLst>
              <a:ext uri="{FF2B5EF4-FFF2-40B4-BE49-F238E27FC236}">
                <a16:creationId xmlns:a16="http://schemas.microsoft.com/office/drawing/2014/main" id="{87418F39-450F-2F46-B6A4-B4033E182BDB}"/>
              </a:ext>
            </a:extLst>
          </p:cNvPr>
          <p:cNvSpPr>
            <a:spLocks noGrp="1"/>
          </p:cNvSpPr>
          <p:nvPr>
            <p:ph type="dgm" sz="quarter" idx="209" hasCustomPrompt="1"/>
          </p:nvPr>
        </p:nvSpPr>
        <p:spPr>
          <a:xfrm flipH="1">
            <a:off x="9338204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088D9765-C95B-9742-8605-4DF75CEDAA8C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10250789" y="2826206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6A121172-02C9-CA46-B9BC-9C3AAC21EEE4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10237432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3" name="SmartArt Placeholder 6">
            <a:extLst>
              <a:ext uri="{FF2B5EF4-FFF2-40B4-BE49-F238E27FC236}">
                <a16:creationId xmlns:a16="http://schemas.microsoft.com/office/drawing/2014/main" id="{3099FF4B-CBBB-E341-8845-73C2886CD21A}"/>
              </a:ext>
            </a:extLst>
          </p:cNvPr>
          <p:cNvSpPr>
            <a:spLocks noGrp="1"/>
          </p:cNvSpPr>
          <p:nvPr>
            <p:ph type="dgm" sz="quarter" idx="212" hasCustomPrompt="1"/>
          </p:nvPr>
        </p:nvSpPr>
        <p:spPr>
          <a:xfrm flipH="1">
            <a:off x="10715988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33AE94E9-FC1B-5A4C-B562-4280A649E413}"/>
              </a:ext>
            </a:extLst>
          </p:cNvPr>
          <p:cNvSpPr>
            <a:spLocks noGrp="1"/>
          </p:cNvSpPr>
          <p:nvPr>
            <p:ph type="body" sz="quarter" idx="213" hasCustomPrompt="1"/>
          </p:nvPr>
        </p:nvSpPr>
        <p:spPr>
          <a:xfrm>
            <a:off x="7528060" y="2826206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56B698C3-3CAE-F64F-87CF-1CA2E4C11A9B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7514703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6" name="SmartArt Placeholder 6">
            <a:extLst>
              <a:ext uri="{FF2B5EF4-FFF2-40B4-BE49-F238E27FC236}">
                <a16:creationId xmlns:a16="http://schemas.microsoft.com/office/drawing/2014/main" id="{E3978FDA-F516-7D46-8CEC-B7D1C24E8CF6}"/>
              </a:ext>
            </a:extLst>
          </p:cNvPr>
          <p:cNvSpPr>
            <a:spLocks noGrp="1"/>
          </p:cNvSpPr>
          <p:nvPr>
            <p:ph type="dgm" sz="quarter" idx="215" hasCustomPrompt="1"/>
          </p:nvPr>
        </p:nvSpPr>
        <p:spPr>
          <a:xfrm flipH="1">
            <a:off x="7993257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7319C807-75A6-8E43-BB17-16F3CE65F015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6143236" y="528167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0F3ED34E-B610-1D40-BA37-37C5B51F2251}"/>
              </a:ext>
            </a:extLst>
          </p:cNvPr>
          <p:cNvSpPr>
            <a:spLocks noGrp="1"/>
          </p:cNvSpPr>
          <p:nvPr>
            <p:ph type="body" sz="quarter" idx="217" hasCustomPrompt="1"/>
          </p:nvPr>
        </p:nvSpPr>
        <p:spPr>
          <a:xfrm>
            <a:off x="6129879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5" name="SmartArt Placeholder 6">
            <a:extLst>
              <a:ext uri="{FF2B5EF4-FFF2-40B4-BE49-F238E27FC236}">
                <a16:creationId xmlns:a16="http://schemas.microsoft.com/office/drawing/2014/main" id="{320CF9C1-F289-044D-97F8-083AEF1E99B4}"/>
              </a:ext>
            </a:extLst>
          </p:cNvPr>
          <p:cNvSpPr>
            <a:spLocks noGrp="1"/>
          </p:cNvSpPr>
          <p:nvPr>
            <p:ph type="dgm" sz="quarter" idx="218" hasCustomPrompt="1"/>
          </p:nvPr>
        </p:nvSpPr>
        <p:spPr>
          <a:xfrm flipH="1">
            <a:off x="6608435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06" name="Text Placeholder 5">
            <a:extLst>
              <a:ext uri="{FF2B5EF4-FFF2-40B4-BE49-F238E27FC236}">
                <a16:creationId xmlns:a16="http://schemas.microsoft.com/office/drawing/2014/main" id="{876BF7B3-707C-5240-A4B7-9C33E29C058E}"/>
              </a:ext>
            </a:extLst>
          </p:cNvPr>
          <p:cNvSpPr>
            <a:spLocks noGrp="1"/>
          </p:cNvSpPr>
          <p:nvPr>
            <p:ph type="body" sz="quarter" idx="219" hasCustomPrompt="1"/>
          </p:nvPr>
        </p:nvSpPr>
        <p:spPr>
          <a:xfrm>
            <a:off x="8873005" y="5283135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77B033C6-F68F-4D4B-9919-7F2125B29EEC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8859648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8" name="SmartArt Placeholder 6">
            <a:extLst>
              <a:ext uri="{FF2B5EF4-FFF2-40B4-BE49-F238E27FC236}">
                <a16:creationId xmlns:a16="http://schemas.microsoft.com/office/drawing/2014/main" id="{4163ED3C-1BD1-3C40-AD3E-D9FFB3B98182}"/>
              </a:ext>
            </a:extLst>
          </p:cNvPr>
          <p:cNvSpPr>
            <a:spLocks noGrp="1"/>
          </p:cNvSpPr>
          <p:nvPr>
            <p:ph type="dgm" sz="quarter" idx="221" hasCustomPrompt="1"/>
          </p:nvPr>
        </p:nvSpPr>
        <p:spPr>
          <a:xfrm flipH="1">
            <a:off x="9338204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376E33A7-05F9-1A49-A21C-6ACE8B4BDE3D}"/>
              </a:ext>
            </a:extLst>
          </p:cNvPr>
          <p:cNvSpPr>
            <a:spLocks noGrp="1"/>
          </p:cNvSpPr>
          <p:nvPr>
            <p:ph type="body" sz="quarter" idx="222" hasCustomPrompt="1"/>
          </p:nvPr>
        </p:nvSpPr>
        <p:spPr>
          <a:xfrm>
            <a:off x="10250789" y="5278959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0" name="Text Placeholder 5">
            <a:extLst>
              <a:ext uri="{FF2B5EF4-FFF2-40B4-BE49-F238E27FC236}">
                <a16:creationId xmlns:a16="http://schemas.microsoft.com/office/drawing/2014/main" id="{E604B13F-A18E-6547-B288-9C923C1BF1D2}"/>
              </a:ext>
            </a:extLst>
          </p:cNvPr>
          <p:cNvSpPr>
            <a:spLocks noGrp="1"/>
          </p:cNvSpPr>
          <p:nvPr>
            <p:ph type="body" sz="quarter" idx="223" hasCustomPrompt="1"/>
          </p:nvPr>
        </p:nvSpPr>
        <p:spPr>
          <a:xfrm>
            <a:off x="10237432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1" name="SmartArt Placeholder 6">
            <a:extLst>
              <a:ext uri="{FF2B5EF4-FFF2-40B4-BE49-F238E27FC236}">
                <a16:creationId xmlns:a16="http://schemas.microsoft.com/office/drawing/2014/main" id="{8CAA2D9A-0EDE-0F4B-8711-D39F1D7685D2}"/>
              </a:ext>
            </a:extLst>
          </p:cNvPr>
          <p:cNvSpPr>
            <a:spLocks noGrp="1"/>
          </p:cNvSpPr>
          <p:nvPr>
            <p:ph type="dgm" sz="quarter" idx="224" hasCustomPrompt="1"/>
          </p:nvPr>
        </p:nvSpPr>
        <p:spPr>
          <a:xfrm flipH="1">
            <a:off x="10715988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12" name="Text Placeholder 5">
            <a:extLst>
              <a:ext uri="{FF2B5EF4-FFF2-40B4-BE49-F238E27FC236}">
                <a16:creationId xmlns:a16="http://schemas.microsoft.com/office/drawing/2014/main" id="{CB126D37-9888-CF4F-A0DB-397E95C46A70}"/>
              </a:ext>
            </a:extLst>
          </p:cNvPr>
          <p:cNvSpPr>
            <a:spLocks noGrp="1"/>
          </p:cNvSpPr>
          <p:nvPr>
            <p:ph type="body" sz="quarter" idx="225" hasCustomPrompt="1"/>
          </p:nvPr>
        </p:nvSpPr>
        <p:spPr>
          <a:xfrm>
            <a:off x="7528060" y="5278959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3" name="Text Placeholder 5">
            <a:extLst>
              <a:ext uri="{FF2B5EF4-FFF2-40B4-BE49-F238E27FC236}">
                <a16:creationId xmlns:a16="http://schemas.microsoft.com/office/drawing/2014/main" id="{90D34AD4-CFEA-E242-BCBB-172E87CD3576}"/>
              </a:ext>
            </a:extLst>
          </p:cNvPr>
          <p:cNvSpPr>
            <a:spLocks noGrp="1"/>
          </p:cNvSpPr>
          <p:nvPr>
            <p:ph type="body" sz="quarter" idx="226" hasCustomPrompt="1"/>
          </p:nvPr>
        </p:nvSpPr>
        <p:spPr>
          <a:xfrm>
            <a:off x="7514703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4" name="SmartArt Placeholder 6">
            <a:extLst>
              <a:ext uri="{FF2B5EF4-FFF2-40B4-BE49-F238E27FC236}">
                <a16:creationId xmlns:a16="http://schemas.microsoft.com/office/drawing/2014/main" id="{F63B2F72-2A3C-2844-9304-6D61EB719B08}"/>
              </a:ext>
            </a:extLst>
          </p:cNvPr>
          <p:cNvSpPr>
            <a:spLocks noGrp="1"/>
          </p:cNvSpPr>
          <p:nvPr>
            <p:ph type="dgm" sz="quarter" idx="227" hasCustomPrompt="1"/>
          </p:nvPr>
        </p:nvSpPr>
        <p:spPr>
          <a:xfrm flipH="1">
            <a:off x="7993257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15" name="Text Placeholder 5">
            <a:extLst>
              <a:ext uri="{FF2B5EF4-FFF2-40B4-BE49-F238E27FC236}">
                <a16:creationId xmlns:a16="http://schemas.microsoft.com/office/drawing/2014/main" id="{C57CBB52-3279-7846-A3B6-513D7AF78192}"/>
              </a:ext>
            </a:extLst>
          </p:cNvPr>
          <p:cNvSpPr>
            <a:spLocks noGrp="1"/>
          </p:cNvSpPr>
          <p:nvPr>
            <p:ph type="body" sz="quarter" idx="228" hasCustomPrompt="1"/>
          </p:nvPr>
        </p:nvSpPr>
        <p:spPr>
          <a:xfrm>
            <a:off x="724807" y="528167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6" name="Text Placeholder 5">
            <a:extLst>
              <a:ext uri="{FF2B5EF4-FFF2-40B4-BE49-F238E27FC236}">
                <a16:creationId xmlns:a16="http://schemas.microsoft.com/office/drawing/2014/main" id="{5AA66306-FADA-574B-994E-1E535B5E406F}"/>
              </a:ext>
            </a:extLst>
          </p:cNvPr>
          <p:cNvSpPr>
            <a:spLocks noGrp="1"/>
          </p:cNvSpPr>
          <p:nvPr>
            <p:ph type="body" sz="quarter" idx="229" hasCustomPrompt="1"/>
          </p:nvPr>
        </p:nvSpPr>
        <p:spPr>
          <a:xfrm>
            <a:off x="711449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7" name="SmartArt Placeholder 6">
            <a:extLst>
              <a:ext uri="{FF2B5EF4-FFF2-40B4-BE49-F238E27FC236}">
                <a16:creationId xmlns:a16="http://schemas.microsoft.com/office/drawing/2014/main" id="{A1E82512-125A-CB47-873C-0CF1FB9C759C}"/>
              </a:ext>
            </a:extLst>
          </p:cNvPr>
          <p:cNvSpPr>
            <a:spLocks noGrp="1"/>
          </p:cNvSpPr>
          <p:nvPr>
            <p:ph type="dgm" sz="quarter" idx="230" hasCustomPrompt="1"/>
          </p:nvPr>
        </p:nvSpPr>
        <p:spPr>
          <a:xfrm flipH="1">
            <a:off x="1190005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B948028F-E7AE-0547-9A1C-54D73D8CD6E7}"/>
              </a:ext>
            </a:extLst>
          </p:cNvPr>
          <p:cNvSpPr>
            <a:spLocks noGrp="1"/>
          </p:cNvSpPr>
          <p:nvPr>
            <p:ph type="body" sz="quarter" idx="231" hasCustomPrompt="1"/>
          </p:nvPr>
        </p:nvSpPr>
        <p:spPr>
          <a:xfrm>
            <a:off x="3454577" y="5283135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9" name="Text Placeholder 5">
            <a:extLst>
              <a:ext uri="{FF2B5EF4-FFF2-40B4-BE49-F238E27FC236}">
                <a16:creationId xmlns:a16="http://schemas.microsoft.com/office/drawing/2014/main" id="{BB8406C2-8D5E-2444-8E2D-17E9F9826FF3}"/>
              </a:ext>
            </a:extLst>
          </p:cNvPr>
          <p:cNvSpPr>
            <a:spLocks noGrp="1"/>
          </p:cNvSpPr>
          <p:nvPr>
            <p:ph type="body" sz="quarter" idx="232" hasCustomPrompt="1"/>
          </p:nvPr>
        </p:nvSpPr>
        <p:spPr>
          <a:xfrm>
            <a:off x="3441219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0" name="SmartArt Placeholder 6">
            <a:extLst>
              <a:ext uri="{FF2B5EF4-FFF2-40B4-BE49-F238E27FC236}">
                <a16:creationId xmlns:a16="http://schemas.microsoft.com/office/drawing/2014/main" id="{9126D765-D0BF-1C48-BBB4-36D6EE67BF69}"/>
              </a:ext>
            </a:extLst>
          </p:cNvPr>
          <p:cNvSpPr>
            <a:spLocks noGrp="1"/>
          </p:cNvSpPr>
          <p:nvPr>
            <p:ph type="dgm" sz="quarter" idx="233" hasCustomPrompt="1"/>
          </p:nvPr>
        </p:nvSpPr>
        <p:spPr>
          <a:xfrm flipH="1">
            <a:off x="3919775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21" name="Text Placeholder 5">
            <a:extLst>
              <a:ext uri="{FF2B5EF4-FFF2-40B4-BE49-F238E27FC236}">
                <a16:creationId xmlns:a16="http://schemas.microsoft.com/office/drawing/2014/main" id="{361A1914-9FEC-2342-BC1B-B302D2F5523C}"/>
              </a:ext>
            </a:extLst>
          </p:cNvPr>
          <p:cNvSpPr>
            <a:spLocks noGrp="1"/>
          </p:cNvSpPr>
          <p:nvPr>
            <p:ph type="body" sz="quarter" idx="234" hasCustomPrompt="1"/>
          </p:nvPr>
        </p:nvSpPr>
        <p:spPr>
          <a:xfrm>
            <a:off x="4832361" y="5278959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2" name="Text Placeholder 5">
            <a:extLst>
              <a:ext uri="{FF2B5EF4-FFF2-40B4-BE49-F238E27FC236}">
                <a16:creationId xmlns:a16="http://schemas.microsoft.com/office/drawing/2014/main" id="{335438AA-FCE9-7B49-AEF4-12FE5B7FB0A7}"/>
              </a:ext>
            </a:extLst>
          </p:cNvPr>
          <p:cNvSpPr>
            <a:spLocks noGrp="1"/>
          </p:cNvSpPr>
          <p:nvPr>
            <p:ph type="body" sz="quarter" idx="235" hasCustomPrompt="1"/>
          </p:nvPr>
        </p:nvSpPr>
        <p:spPr>
          <a:xfrm>
            <a:off x="4819003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3" name="SmartArt Placeholder 6">
            <a:extLst>
              <a:ext uri="{FF2B5EF4-FFF2-40B4-BE49-F238E27FC236}">
                <a16:creationId xmlns:a16="http://schemas.microsoft.com/office/drawing/2014/main" id="{E55DFC46-E982-6F49-9E60-FC1A51D09BDA}"/>
              </a:ext>
            </a:extLst>
          </p:cNvPr>
          <p:cNvSpPr>
            <a:spLocks noGrp="1"/>
          </p:cNvSpPr>
          <p:nvPr>
            <p:ph type="dgm" sz="quarter" idx="236" hasCustomPrompt="1"/>
          </p:nvPr>
        </p:nvSpPr>
        <p:spPr>
          <a:xfrm flipH="1">
            <a:off x="5297559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124" name="Text Placeholder 5">
            <a:extLst>
              <a:ext uri="{FF2B5EF4-FFF2-40B4-BE49-F238E27FC236}">
                <a16:creationId xmlns:a16="http://schemas.microsoft.com/office/drawing/2014/main" id="{919E792C-5FB1-9D4A-A021-35CDED32C4CE}"/>
              </a:ext>
            </a:extLst>
          </p:cNvPr>
          <p:cNvSpPr>
            <a:spLocks noGrp="1"/>
          </p:cNvSpPr>
          <p:nvPr>
            <p:ph type="body" sz="quarter" idx="237" hasCustomPrompt="1"/>
          </p:nvPr>
        </p:nvSpPr>
        <p:spPr>
          <a:xfrm>
            <a:off x="2109631" y="5278959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5" name="Text Placeholder 5">
            <a:extLst>
              <a:ext uri="{FF2B5EF4-FFF2-40B4-BE49-F238E27FC236}">
                <a16:creationId xmlns:a16="http://schemas.microsoft.com/office/drawing/2014/main" id="{E7F82E09-FC39-AD4A-BD8B-8C7B5257991E}"/>
              </a:ext>
            </a:extLst>
          </p:cNvPr>
          <p:cNvSpPr>
            <a:spLocks noGrp="1"/>
          </p:cNvSpPr>
          <p:nvPr>
            <p:ph type="body" sz="quarter" idx="238" hasCustomPrompt="1"/>
          </p:nvPr>
        </p:nvSpPr>
        <p:spPr>
          <a:xfrm>
            <a:off x="2096273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6" name="SmartArt Placeholder 6">
            <a:extLst>
              <a:ext uri="{FF2B5EF4-FFF2-40B4-BE49-F238E27FC236}">
                <a16:creationId xmlns:a16="http://schemas.microsoft.com/office/drawing/2014/main" id="{4846B554-6568-BC48-A8D6-A5B79B96AD55}"/>
              </a:ext>
            </a:extLst>
          </p:cNvPr>
          <p:cNvSpPr>
            <a:spLocks noGrp="1"/>
          </p:cNvSpPr>
          <p:nvPr>
            <p:ph type="dgm" sz="quarter" idx="239" hasCustomPrompt="1"/>
          </p:nvPr>
        </p:nvSpPr>
        <p:spPr>
          <a:xfrm flipH="1">
            <a:off x="2574829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lnSpc>
                <a:spcPct val="100000"/>
              </a:lnSpc>
              <a:defRPr sz="600"/>
            </a:lvl1pPr>
          </a:lstStyle>
          <a:p>
            <a:r>
              <a:rPr lang="en-GB" dirty="0"/>
              <a:t>.</a:t>
            </a:r>
            <a:endParaRPr lang="en-US" dirty="0"/>
          </a:p>
        </p:txBody>
      </p:sp>
      <p:sp>
        <p:nvSpPr>
          <p:cNvPr id="6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098989897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469392"/>
            <a:ext cx="11275671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Table title</a:t>
            </a:r>
            <a:endParaRPr lang="en-GB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509CACD-663B-694D-A50B-A5CC6E4ECE5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7200" y="1550990"/>
            <a:ext cx="11276013" cy="464502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4171412626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41600"/>
            <a:ext cx="2869200" cy="1666800"/>
          </a:xfrm>
          <a:solidFill>
            <a:schemeClr val="tx1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813" y="1641600"/>
            <a:ext cx="2869200" cy="1666800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6187" y="1641600"/>
            <a:ext cx="2869200" cy="1666800"/>
          </a:xfrm>
          <a:solidFill>
            <a:schemeClr val="tx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31EDEF-E030-453B-83D3-EAB8EAA42C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808802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D4FB31-AE2F-46D9-84C5-51563C0A6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0814" y="3808802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D4E1B1-E72D-4318-9869-EC93C3D1D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6188" y="3808802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916580078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199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4868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4637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199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4868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4637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53292081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on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124755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44692" y="1863569"/>
            <a:ext cx="3502617" cy="4194330"/>
          </a:xfrm>
          <a:solidFill>
            <a:schemeClr val="bg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232181" y="1863569"/>
            <a:ext cx="3502617" cy="4194330"/>
          </a:xfrm>
          <a:solidFill>
            <a:schemeClr val="tx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1" y="1863569"/>
            <a:ext cx="3502617" cy="4194330"/>
          </a:xfrm>
          <a:solidFill>
            <a:schemeClr val="tx1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10967338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4189" y="1925638"/>
            <a:ext cx="2698751" cy="3419475"/>
          </a:xfrm>
          <a:solidFill>
            <a:schemeClr val="bg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1922" y="1925638"/>
            <a:ext cx="2698751" cy="3419475"/>
          </a:xfrm>
          <a:solidFill>
            <a:schemeClr val="tx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99657" y="1925638"/>
            <a:ext cx="2698751" cy="3419475"/>
          </a:xfrm>
          <a:solidFill>
            <a:schemeClr val="accent1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057390" y="1925638"/>
            <a:ext cx="2698751" cy="3419475"/>
          </a:xfrm>
          <a:solidFill>
            <a:schemeClr val="accent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84188" y="941439"/>
            <a:ext cx="11271952" cy="815645"/>
          </a:xfrm>
          <a:solidFill>
            <a:schemeClr val="tx1"/>
          </a:solidFill>
        </p:spPr>
        <p:txBody>
          <a:bodyPr anchor="ctr"/>
          <a:lstStyle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338761073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18468"/>
            <a:ext cx="11277600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(delete/duplicate circles as required)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796798" y="1741549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35A7F99A-C345-DC48-9BB3-5E80D292D10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23697" y="1741548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6F5EA56-557F-9E40-B2A3-CA848229137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75351" y="1714219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91E7E2D1-C114-2041-B10E-5FF111DC52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502250" y="1714218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99AC0BCE-308F-E743-A6BB-81E20F95A52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48454" y="395769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3C1CA5E-7B27-2F42-8254-1A1551BC89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796798" y="3957691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86FECA0-9A24-B349-92F6-79A323F0DF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0110" y="3957691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0F05EAE-5AC3-814A-9693-517BF138F02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51766" y="3957690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869172593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03539" y="4667425"/>
            <a:ext cx="8258175" cy="1457325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03539" y="2536267"/>
            <a:ext cx="8258175" cy="1457325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03539" y="419102"/>
            <a:ext cx="8258175" cy="1457325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8FD85-A9DA-FB40-9445-81F1BEF22FC7}"/>
              </a:ext>
            </a:extLst>
          </p:cNvPr>
          <p:cNvSpPr>
            <a:spLocks noGrp="1" noChangeAspect="1"/>
          </p:cNvSpPr>
          <p:nvPr>
            <p:ph type="body" sz="quarter" idx="63" hasCustomPrompt="1"/>
          </p:nvPr>
        </p:nvSpPr>
        <p:spPr>
          <a:xfrm>
            <a:off x="918551" y="511500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36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1FB501C-912C-CD4F-B682-A8D86CA0490D}"/>
              </a:ext>
            </a:extLst>
          </p:cNvPr>
          <p:cNvSpPr>
            <a:spLocks noGrp="1" noChangeAspect="1"/>
          </p:cNvSpPr>
          <p:nvPr>
            <p:ph type="body" sz="quarter" idx="64" hasCustomPrompt="1"/>
          </p:nvPr>
        </p:nvSpPr>
        <p:spPr>
          <a:xfrm>
            <a:off x="918551" y="2630855"/>
            <a:ext cx="1264469" cy="1260000"/>
          </a:xfrm>
          <a:prstGeom prst="ellipse">
            <a:avLst/>
          </a:prstGeom>
          <a:solidFill>
            <a:schemeClr val="bg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+mn-lt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29EC92A-C8D3-4848-98BD-AD589CC96942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918550" y="4766085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+mn-lt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4194649118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41755" y="2937211"/>
            <a:ext cx="1980000" cy="1980000"/>
          </a:xfrm>
          <a:prstGeom prst="pentagon">
            <a:avLst/>
          </a:prstGeom>
          <a:solidFill>
            <a:schemeClr val="tx1"/>
          </a:solidFill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sz="1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7DCB4A3-DC5D-D449-A623-44F3B7A5F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336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B9CA0C3-53DB-8E4F-858E-1A422104E8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76000" y="1370821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4A3EE8C-2B3B-264F-948B-266BD34D2E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6014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B21A9B-7DAA-9E4E-A637-3A7EA6BC5E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3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0026FD8-8273-934E-9430-EE2DFC1F74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937104893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2"/>
            <a:ext cx="4958952" cy="866775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EF7C21-F423-8143-8593-F0B3E5DC0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9" y="-889185"/>
            <a:ext cx="6155801" cy="8852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4DBC62-A80E-E54F-9566-6E95F8E76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124805512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with 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36971E-18CF-4A0C-A142-550582FC1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9" y="-889185"/>
            <a:ext cx="6155801" cy="8852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2"/>
            <a:ext cx="4958952" cy="866775"/>
          </a:xfrm>
        </p:spPr>
        <p:txBody>
          <a:bodyPr/>
          <a:lstStyle>
            <a:lvl1pPr>
              <a:lnSpc>
                <a:spcPct val="100000"/>
              </a:lnSpc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Sub-heading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DD105A6-07C1-7745-8980-BEAC1A5FAE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25" y="3271978"/>
            <a:ext cx="614363" cy="7479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3F3AAC-315A-F14C-8788-AD03354C4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6994E-7D48-9A42-86B0-78326D23CE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88134"/>
            <a:ext cx="3501525" cy="1955807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895914607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5"/>
          <a:stretch/>
        </p:blipFill>
        <p:spPr>
          <a:xfrm>
            <a:off x="9036848" y="2330247"/>
            <a:ext cx="2697952" cy="3462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943" y="446598"/>
            <a:ext cx="11277600" cy="96847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Our values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233" y="2379004"/>
            <a:ext cx="2695945" cy="3415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081" y="2336281"/>
            <a:ext cx="2699019" cy="3472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838CAD-A927-7D44-9B04-19BB0D95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26063"/>
          <a:stretch/>
        </p:blipFill>
        <p:spPr>
          <a:xfrm>
            <a:off x="3301393" y="2376946"/>
            <a:ext cx="2699491" cy="34105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970586-B235-0B4C-8965-052406E8533B}"/>
              </a:ext>
            </a:extLst>
          </p:cNvPr>
          <p:cNvSpPr>
            <a:spLocks/>
          </p:cNvSpPr>
          <p:nvPr userDrawn="1"/>
        </p:nvSpPr>
        <p:spPr>
          <a:xfrm>
            <a:off x="9036848" y="1752533"/>
            <a:ext cx="2698977" cy="624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</a:rPr>
              <a:t>Safety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83A5B3-2562-9D44-9A2D-609B578D4970}"/>
              </a:ext>
            </a:extLst>
          </p:cNvPr>
          <p:cNvSpPr/>
          <p:nvPr userDrawn="1"/>
        </p:nvSpPr>
        <p:spPr>
          <a:xfrm>
            <a:off x="6162232" y="1752532"/>
            <a:ext cx="2700000" cy="624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</a:rPr>
              <a:t>Respect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EBB0E2-ED02-6948-9D0D-19C2D0417C97}"/>
              </a:ext>
            </a:extLst>
          </p:cNvPr>
          <p:cNvSpPr/>
          <p:nvPr userDrawn="1"/>
        </p:nvSpPr>
        <p:spPr>
          <a:xfrm>
            <a:off x="3297337" y="1752529"/>
            <a:ext cx="2703547" cy="624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DFDC1D-0E6E-294D-92C3-A8B8C022A9BE}"/>
              </a:ext>
            </a:extLst>
          </p:cNvPr>
          <p:cNvSpPr/>
          <p:nvPr userDrawn="1"/>
        </p:nvSpPr>
        <p:spPr>
          <a:xfrm>
            <a:off x="444589" y="1752530"/>
            <a:ext cx="2700000" cy="5815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Integrity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4157354876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strategic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HS2 Strategic goals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6" b="9256"/>
          <a:stretch/>
        </p:blipFill>
        <p:spPr>
          <a:xfrm>
            <a:off x="610009" y="1606859"/>
            <a:ext cx="10829943" cy="470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20201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 userDrawn="1"/>
        </p:nvSpPr>
        <p:spPr>
          <a:xfrm>
            <a:off x="457200" y="1902507"/>
            <a:ext cx="2700000" cy="90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prstClr val="white"/>
                </a:solidFill>
              </a:rPr>
              <a:t>Ensure value </a:t>
            </a:r>
            <a:br>
              <a:rPr lang="en-GB" sz="1800" b="1" dirty="0">
                <a:solidFill>
                  <a:prstClr val="white"/>
                </a:solidFill>
              </a:rPr>
            </a:br>
            <a:r>
              <a:rPr lang="en-GB" sz="1800" b="1" dirty="0">
                <a:solidFill>
                  <a:prstClr val="white"/>
                </a:solidFill>
              </a:rPr>
              <a:t>for money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14403" y="1902507"/>
            <a:ext cx="2700000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prstClr val="white"/>
                </a:solidFill>
              </a:rPr>
              <a:t>Respect </a:t>
            </a:r>
          </a:p>
          <a:p>
            <a:pPr algn="ctr"/>
            <a:r>
              <a:rPr lang="en-GB" sz="1800" b="1" dirty="0">
                <a:solidFill>
                  <a:prstClr val="white"/>
                </a:solidFill>
              </a:rPr>
              <a:t>communities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171607" y="1902507"/>
            <a:ext cx="270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Champion teamwork and collaboration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034800" y="1899190"/>
            <a:ext cx="270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Create a positive legacy for Britain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802507"/>
            <a:ext cx="2700000" cy="2483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403" y="2799192"/>
            <a:ext cx="2694011" cy="2486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597" y="2799192"/>
            <a:ext cx="2694009" cy="2486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800" y="2799192"/>
            <a:ext cx="2700000" cy="2486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Our guiding principles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63471324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68478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036334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168478" y="3433692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7790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8036334" y="3433692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334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6D72A0E-3317-7340-98E8-43D222E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84087"/>
            <a:ext cx="11277600" cy="115378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HS2 Design Vision – 3 key elements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E33C8-B217-8C4A-8CCF-7FC97C021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524000"/>
            <a:ext cx="3324225" cy="4720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97840F-1983-D94A-AC48-58ECBF39E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75" y="2460061"/>
            <a:ext cx="6696075" cy="2528729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3474646742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Design Visio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HS2 Design 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079CE-8AC0-614A-A630-C24CA41C8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33" y="1142982"/>
            <a:ext cx="6397912" cy="5253282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2228220923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olden th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469392"/>
            <a:ext cx="11355859" cy="71340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Suggested title: Our golden thread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6F1C80-B67F-0D47-A99A-9236D04064ED}"/>
              </a:ext>
            </a:extLst>
          </p:cNvPr>
          <p:cNvGrpSpPr/>
          <p:nvPr userDrawn="1"/>
        </p:nvGrpSpPr>
        <p:grpSpPr>
          <a:xfrm>
            <a:off x="2809580" y="1442753"/>
            <a:ext cx="8713081" cy="4716647"/>
            <a:chOff x="3021719" y="1375257"/>
            <a:chExt cx="8713081" cy="47166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BD7D76-A036-B64A-81A8-408BD31ADA15}"/>
                </a:ext>
              </a:extLst>
            </p:cNvPr>
            <p:cNvGrpSpPr/>
            <p:nvPr/>
          </p:nvGrpSpPr>
          <p:grpSpPr>
            <a:xfrm>
              <a:off x="4120920" y="5401106"/>
              <a:ext cx="5556697" cy="291875"/>
              <a:chOff x="1331640" y="6022348"/>
              <a:chExt cx="5556697" cy="291875"/>
            </a:xfrm>
          </p:grpSpPr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6B926F85-9F0D-A742-AE1B-5DC0B3682997}"/>
                  </a:ext>
                </a:extLst>
              </p:cNvPr>
              <p:cNvCxnSpPr/>
              <p:nvPr/>
            </p:nvCxnSpPr>
            <p:spPr>
              <a:xfrm>
                <a:off x="4118326" y="6129432"/>
                <a:ext cx="0" cy="18479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38805A8-EA99-1943-B1BB-3ED7958A070F}"/>
                  </a:ext>
                </a:extLst>
              </p:cNvPr>
              <p:cNvCxnSpPr/>
              <p:nvPr/>
            </p:nvCxnSpPr>
            <p:spPr>
              <a:xfrm>
                <a:off x="1331640" y="6122536"/>
                <a:ext cx="5556697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514834F9-1D4B-F84A-8D39-F0387E996C71}"/>
                  </a:ext>
                </a:extLst>
              </p:cNvPr>
              <p:cNvCxnSpPr/>
              <p:nvPr/>
            </p:nvCxnSpPr>
            <p:spPr>
              <a:xfrm>
                <a:off x="2267744" y="6022352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A4845ADF-5801-4543-857A-9AC28A695C84}"/>
                  </a:ext>
                </a:extLst>
              </p:cNvPr>
              <p:cNvCxnSpPr/>
              <p:nvPr/>
            </p:nvCxnSpPr>
            <p:spPr>
              <a:xfrm>
                <a:off x="1331640" y="6022351"/>
                <a:ext cx="0" cy="10708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84F2BD1-4CD7-EA48-91FA-2245EE7B7CD6}"/>
                  </a:ext>
                </a:extLst>
              </p:cNvPr>
              <p:cNvCxnSpPr/>
              <p:nvPr/>
            </p:nvCxnSpPr>
            <p:spPr>
              <a:xfrm>
                <a:off x="3205294" y="6022353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58FE2C81-100E-B04A-A6FB-049F172D712D}"/>
                  </a:ext>
                </a:extLst>
              </p:cNvPr>
              <p:cNvCxnSpPr/>
              <p:nvPr/>
            </p:nvCxnSpPr>
            <p:spPr>
              <a:xfrm>
                <a:off x="4118326" y="6022351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634E0952-0FDF-CE46-A4A2-838C84EA255A}"/>
                  </a:ext>
                </a:extLst>
              </p:cNvPr>
              <p:cNvCxnSpPr/>
              <p:nvPr/>
            </p:nvCxnSpPr>
            <p:spPr>
              <a:xfrm>
                <a:off x="5041931" y="6022350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F160F5D-EB61-254C-909E-F2F66C6FBA40}"/>
                  </a:ext>
                </a:extLst>
              </p:cNvPr>
              <p:cNvCxnSpPr/>
              <p:nvPr/>
            </p:nvCxnSpPr>
            <p:spPr>
              <a:xfrm>
                <a:off x="5963130" y="6022349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C04C2354-AB50-F942-9E80-26A6589D5604}"/>
                  </a:ext>
                </a:extLst>
              </p:cNvPr>
              <p:cNvCxnSpPr/>
              <p:nvPr/>
            </p:nvCxnSpPr>
            <p:spPr>
              <a:xfrm>
                <a:off x="6888337" y="6022348"/>
                <a:ext cx="0" cy="107084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3E02C4C-F928-1547-B0B9-517DFEC3D76A}"/>
                </a:ext>
              </a:extLst>
            </p:cNvPr>
            <p:cNvSpPr/>
            <p:nvPr/>
          </p:nvSpPr>
          <p:spPr>
            <a:xfrm>
              <a:off x="3679294" y="146749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Vision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3315FAA-BC47-C44B-8165-4C32FA6BBD1A}"/>
                </a:ext>
              </a:extLst>
            </p:cNvPr>
            <p:cNvSpPr/>
            <p:nvPr/>
          </p:nvSpPr>
          <p:spPr>
            <a:xfrm>
              <a:off x="3679294" y="2012285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Mission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A402EB-3ABC-814A-97AB-982C8F88B0D1}"/>
                </a:ext>
              </a:extLst>
            </p:cNvPr>
            <p:cNvSpPr/>
            <p:nvPr/>
          </p:nvSpPr>
          <p:spPr>
            <a:xfrm>
              <a:off x="3679294" y="254413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Values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565498C-8344-AB49-9CC4-17EDB18A3EE7}"/>
                </a:ext>
              </a:extLst>
            </p:cNvPr>
            <p:cNvSpPr/>
            <p:nvPr/>
          </p:nvSpPr>
          <p:spPr>
            <a:xfrm>
              <a:off x="4985342" y="2904174"/>
              <a:ext cx="1260000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Integrity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C4B796C-EBE9-8D4A-800F-4E50B8644B0E}"/>
                </a:ext>
              </a:extLst>
            </p:cNvPr>
            <p:cNvSpPr/>
            <p:nvPr/>
          </p:nvSpPr>
          <p:spPr>
            <a:xfrm>
              <a:off x="6272882" y="2903586"/>
              <a:ext cx="126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Leadership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F60022-BBE2-B044-9CD3-DA53B5AF70B1}"/>
                </a:ext>
              </a:extLst>
            </p:cNvPr>
            <p:cNvSpPr/>
            <p:nvPr/>
          </p:nvSpPr>
          <p:spPr>
            <a:xfrm>
              <a:off x="7565187" y="2904174"/>
              <a:ext cx="12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Respect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61D622-DE88-FD4C-87A3-D26BDF543236}"/>
                </a:ext>
              </a:extLst>
            </p:cNvPr>
            <p:cNvSpPr/>
            <p:nvPr/>
          </p:nvSpPr>
          <p:spPr>
            <a:xfrm>
              <a:off x="3679292" y="3447456"/>
              <a:ext cx="6419775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Strategic goals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CAD7D7E-634C-5545-A60B-47B6F866BBC0}"/>
                </a:ext>
              </a:extLst>
            </p:cNvPr>
            <p:cNvSpPr/>
            <p:nvPr/>
          </p:nvSpPr>
          <p:spPr>
            <a:xfrm>
              <a:off x="3679291" y="3992247"/>
              <a:ext cx="6419775" cy="6120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prstClr val="white"/>
                  </a:solidFill>
                </a:rPr>
                <a:t>Strategic goal (6) – Health and safety</a:t>
              </a:r>
            </a:p>
            <a:p>
              <a:pPr algn="ctr"/>
              <a:r>
                <a:rPr lang="en-GB" sz="1200" dirty="0">
                  <a:solidFill>
                    <a:prstClr val="white"/>
                  </a:solidFill>
                </a:rPr>
                <a:t>HS2 will create a railway designed, built and operated 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n-GB" sz="1200" dirty="0">
                  <a:solidFill>
                    <a:prstClr val="white"/>
                  </a:solidFill>
                </a:rPr>
                <a:t>to the highest health, safety and security standards.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29E2C8E-108C-8F48-8287-E2939C2EFB53}"/>
                </a:ext>
              </a:extLst>
            </p:cNvPr>
            <p:cNvGrpSpPr/>
            <p:nvPr/>
          </p:nvGrpSpPr>
          <p:grpSpPr>
            <a:xfrm>
              <a:off x="3679294" y="4789106"/>
              <a:ext cx="6419775" cy="612000"/>
              <a:chOff x="816521" y="5337280"/>
              <a:chExt cx="6419775" cy="612000"/>
            </a:xfrm>
            <a:solidFill>
              <a:schemeClr val="accent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21B7D28-819E-8E48-A2A1-828EB74AE09E}"/>
                  </a:ext>
                </a:extLst>
              </p:cNvPr>
              <p:cNvSpPr/>
              <p:nvPr/>
            </p:nvSpPr>
            <p:spPr>
              <a:xfrm>
                <a:off x="81652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Workforce safety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C4D939C-4A64-294B-9503-11DB0B97119A}"/>
                  </a:ext>
                </a:extLst>
              </p:cNvPr>
              <p:cNvSpPr/>
              <p:nvPr/>
            </p:nvSpPr>
            <p:spPr>
              <a:xfrm>
                <a:off x="1736483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Public and neighbour safety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C4142E2-2BB3-A844-8E4C-BC7B1D9212E9}"/>
                  </a:ext>
                </a:extLst>
              </p:cNvPr>
              <p:cNvSpPr/>
              <p:nvPr/>
            </p:nvSpPr>
            <p:spPr>
              <a:xfrm>
                <a:off x="2656445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Occupational health and wellbeing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509ECD6-333B-7C45-956B-0623C76ED0E5}"/>
                  </a:ext>
                </a:extLst>
              </p:cNvPr>
              <p:cNvSpPr/>
              <p:nvPr/>
            </p:nvSpPr>
            <p:spPr>
              <a:xfrm>
                <a:off x="3576407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Safe design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635ED31-D8EB-BB43-AA1D-D123750F9A3D}"/>
                  </a:ext>
                </a:extLst>
              </p:cNvPr>
              <p:cNvSpPr/>
              <p:nvPr/>
            </p:nvSpPr>
            <p:spPr>
              <a:xfrm>
                <a:off x="4496369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Safe supply chain management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270A0EF-6946-E343-8388-FFCDB371B0E4}"/>
                  </a:ext>
                </a:extLst>
              </p:cNvPr>
              <p:cNvSpPr/>
              <p:nvPr/>
            </p:nvSpPr>
            <p:spPr>
              <a:xfrm>
                <a:off x="541633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Operations safety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1F04E1A-A37B-6C4D-BBD2-2ABF4A082D09}"/>
                  </a:ext>
                </a:extLst>
              </p:cNvPr>
              <p:cNvSpPr/>
              <p:nvPr/>
            </p:nvSpPr>
            <p:spPr>
              <a:xfrm>
                <a:off x="6336296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 dirty="0">
                    <a:solidFill>
                      <a:prstClr val="white"/>
                    </a:solidFill>
                  </a:rPr>
                  <a:t>SMART assurance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1552A48-C240-2542-A21A-7C09E56FBF4C}"/>
                </a:ext>
              </a:extLst>
            </p:cNvPr>
            <p:cNvCxnSpPr>
              <a:cxnSpLocks/>
            </p:cNvCxnSpPr>
            <p:nvPr/>
          </p:nvCxnSpPr>
          <p:spPr>
            <a:xfrm>
              <a:off x="4309294" y="182749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1A5F3E8-4676-3E4A-B212-2ABFD89DCA40}"/>
                </a:ext>
              </a:extLst>
            </p:cNvPr>
            <p:cNvCxnSpPr/>
            <p:nvPr/>
          </p:nvCxnSpPr>
          <p:spPr>
            <a:xfrm>
              <a:off x="4309294" y="2359343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C9E740B-4655-324D-9AAC-0D2E5D73900B}"/>
                </a:ext>
              </a:extLst>
            </p:cNvPr>
            <p:cNvCxnSpPr/>
            <p:nvPr/>
          </p:nvCxnSpPr>
          <p:spPr>
            <a:xfrm>
              <a:off x="4931656" y="2724134"/>
              <a:ext cx="455467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E10AFEA-65A9-0741-A893-60F2099D1D2C}"/>
                </a:ext>
              </a:extLst>
            </p:cNvPr>
            <p:cNvCxnSpPr/>
            <p:nvPr/>
          </p:nvCxnSpPr>
          <p:spPr>
            <a:xfrm>
              <a:off x="947174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82744B5-2757-E645-ADE6-A02C2AD95962}"/>
                </a:ext>
              </a:extLst>
            </p:cNvPr>
            <p:cNvCxnSpPr/>
            <p:nvPr/>
          </p:nvCxnSpPr>
          <p:spPr>
            <a:xfrm>
              <a:off x="8196389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6C877D9-7D67-ED42-ACF8-BF478E200B9B}"/>
                </a:ext>
              </a:extLst>
            </p:cNvPr>
            <p:cNvCxnSpPr/>
            <p:nvPr/>
          </p:nvCxnSpPr>
          <p:spPr>
            <a:xfrm>
              <a:off x="6906445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6EBD5B-E8B5-8A40-82AD-41053D481C80}"/>
                </a:ext>
              </a:extLst>
            </p:cNvPr>
            <p:cNvCxnSpPr/>
            <p:nvPr/>
          </p:nvCxnSpPr>
          <p:spPr>
            <a:xfrm>
              <a:off x="561650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902FDE-A7F4-4F4C-9DCB-3430770C0FD3}"/>
                </a:ext>
              </a:extLst>
            </p:cNvPr>
            <p:cNvSpPr/>
            <p:nvPr/>
          </p:nvSpPr>
          <p:spPr>
            <a:xfrm>
              <a:off x="8848615" y="2904174"/>
              <a:ext cx="12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Safety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EE0FF77-3A0B-594E-86D4-EC7E8F8BE644}"/>
                </a:ext>
              </a:extLst>
            </p:cNvPr>
            <p:cNvCxnSpPr>
              <a:cxnSpLocks/>
            </p:cNvCxnSpPr>
            <p:nvPr/>
          </p:nvCxnSpPr>
          <p:spPr>
            <a:xfrm>
              <a:off x="4297529" y="2904134"/>
              <a:ext cx="0" cy="54332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15314F8-2FA0-F347-A828-E1A801B4CC78}"/>
                </a:ext>
              </a:extLst>
            </p:cNvPr>
            <p:cNvCxnSpPr/>
            <p:nvPr/>
          </p:nvCxnSpPr>
          <p:spPr>
            <a:xfrm>
              <a:off x="6879158" y="3807456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2ED2F85-1D68-8D46-BD90-C0602062654E}"/>
                </a:ext>
              </a:extLst>
            </p:cNvPr>
            <p:cNvCxnSpPr/>
            <p:nvPr/>
          </p:nvCxnSpPr>
          <p:spPr>
            <a:xfrm>
              <a:off x="6878615" y="4604315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992F1A-A148-2C43-A295-301C062ED755}"/>
                </a:ext>
              </a:extLst>
            </p:cNvPr>
            <p:cNvSpPr/>
            <p:nvPr/>
          </p:nvSpPr>
          <p:spPr>
            <a:xfrm>
              <a:off x="3021719" y="1375257"/>
              <a:ext cx="467912" cy="47166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Health and safety brand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ECBEEEC-74C9-AA40-B03F-7177AD0F93E6}"/>
                </a:ext>
              </a:extLst>
            </p:cNvPr>
            <p:cNvCxnSpPr/>
            <p:nvPr/>
          </p:nvCxnSpPr>
          <p:spPr>
            <a:xfrm>
              <a:off x="3478974" y="168803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0A0E33-1DD0-AC47-B99A-D71E1722838E}"/>
                </a:ext>
              </a:extLst>
            </p:cNvPr>
            <p:cNvCxnSpPr/>
            <p:nvPr/>
          </p:nvCxnSpPr>
          <p:spPr>
            <a:xfrm>
              <a:off x="3478974" y="223121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B52F8F-BA6E-214A-86C7-E329E35B1863}"/>
                </a:ext>
              </a:extLst>
            </p:cNvPr>
            <p:cNvCxnSpPr/>
            <p:nvPr/>
          </p:nvCxnSpPr>
          <p:spPr>
            <a:xfrm>
              <a:off x="3478974" y="2763063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C8EEAEE-DB10-704C-A216-CD42B4F419AC}"/>
                </a:ext>
              </a:extLst>
            </p:cNvPr>
            <p:cNvCxnSpPr/>
            <p:nvPr/>
          </p:nvCxnSpPr>
          <p:spPr>
            <a:xfrm>
              <a:off x="3478974" y="3650459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32B366C-0CD2-7B40-BF1A-8167512B9878}"/>
                </a:ext>
              </a:extLst>
            </p:cNvPr>
            <p:cNvCxnSpPr/>
            <p:nvPr/>
          </p:nvCxnSpPr>
          <p:spPr>
            <a:xfrm>
              <a:off x="3478974" y="4337210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D7D253D-3004-8546-B148-1C50E9ED6A66}"/>
                </a:ext>
              </a:extLst>
            </p:cNvPr>
            <p:cNvCxnSpPr/>
            <p:nvPr/>
          </p:nvCxnSpPr>
          <p:spPr>
            <a:xfrm>
              <a:off x="3478974" y="5134035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CD591C-5201-684C-B57F-44E9A52BFCAF}"/>
                </a:ext>
              </a:extLst>
            </p:cNvPr>
            <p:cNvGrpSpPr/>
            <p:nvPr/>
          </p:nvGrpSpPr>
          <p:grpSpPr>
            <a:xfrm>
              <a:off x="10099069" y="3213984"/>
              <a:ext cx="1635731" cy="2838992"/>
              <a:chOff x="7328870" y="4437658"/>
              <a:chExt cx="1635731" cy="2838992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F89B95-C52B-314C-BDE2-8C990E9CE66E}"/>
                  </a:ext>
                </a:extLst>
              </p:cNvPr>
              <p:cNvCxnSpPr/>
              <p:nvPr/>
            </p:nvCxnSpPr>
            <p:spPr>
              <a:xfrm>
                <a:off x="7328870" y="6318780"/>
                <a:ext cx="426375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64">
                <a:extLst>
                  <a:ext uri="{FF2B5EF4-FFF2-40B4-BE49-F238E27FC236}">
                    <a16:creationId xmlns:a16="http://schemas.microsoft.com/office/drawing/2014/main" id="{87A94151-5508-0249-B5D4-42A2FC3E4E36}"/>
                  </a:ext>
                </a:extLst>
              </p:cNvPr>
              <p:cNvSpPr/>
              <p:nvPr/>
            </p:nvSpPr>
            <p:spPr>
              <a:xfrm>
                <a:off x="7429028" y="5030584"/>
                <a:ext cx="1535573" cy="2246066"/>
              </a:xfrm>
              <a:prstGeom prst="triangle">
                <a:avLst>
                  <a:gd name="adj" fmla="val 4890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1200" dirty="0">
                    <a:solidFill>
                      <a:prstClr val="white"/>
                    </a:solidFill>
                  </a:rPr>
                  <a:t>Measure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DFF3C7-26C2-5340-B997-4A2D9367341E}"/>
                  </a:ext>
                </a:extLst>
              </p:cNvPr>
              <p:cNvSpPr/>
              <p:nvPr/>
            </p:nvSpPr>
            <p:spPr>
              <a:xfrm>
                <a:off x="7566814" y="4437658"/>
                <a:ext cx="1260000" cy="5934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prstClr val="white"/>
                    </a:solidFill>
                  </a:rPr>
                  <a:t>Balanced scorecard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190859-D65B-444D-AF9D-6FC7E5A0F77D}"/>
                </a:ext>
              </a:extLst>
            </p:cNvPr>
            <p:cNvSpPr/>
            <p:nvPr/>
          </p:nvSpPr>
          <p:spPr>
            <a:xfrm>
              <a:off x="3679291" y="5692976"/>
              <a:ext cx="6439957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prstClr val="white"/>
                  </a:solidFill>
                </a:rPr>
                <a:t>Our health and safety commitments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B4D52C-2BD9-104F-A852-4A0F9C9C84A4}"/>
                </a:ext>
              </a:extLst>
            </p:cNvPr>
            <p:cNvCxnSpPr/>
            <p:nvPr/>
          </p:nvCxnSpPr>
          <p:spPr>
            <a:xfrm>
              <a:off x="3489631" y="5872976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1554476376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www.hs2.org.uk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2"/>
            <a:ext cx="11208059" cy="2665125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600"/>
              </a:spcAft>
              <a:defRPr sz="5000" b="1" i="0">
                <a:solidFill>
                  <a:schemeClr val="bg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None/>
              <a:defRPr sz="2400" b="1" i="0" baseline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Suggested title: Questions / Q&amp;A / Thank you</a:t>
            </a:r>
          </a:p>
          <a:p>
            <a:pPr lvl="1"/>
            <a:r>
              <a:rPr lang="en-US" dirty="0"/>
              <a:t>Click to add 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4525"/>
            <a:ext cx="1632293" cy="6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00016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D04F-D75B-4E27-9BD7-FCD6C3E29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2343698"/>
            <a:ext cx="11225815" cy="846113"/>
          </a:xfrm>
        </p:spPr>
        <p:txBody>
          <a:bodyPr anchor="t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/>
              <a:t>Suggested title: Questions / Q&amp;A / 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7B812-FB6A-477C-A589-733D5079C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3643469"/>
            <a:ext cx="11225815" cy="899888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bg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sub-heading</a:t>
            </a:r>
            <a:endParaRPr lang="en-GB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37430850-897C-49AE-AC19-9DED897825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7200" y="457202"/>
            <a:ext cx="1638000" cy="609661"/>
            <a:chOff x="277" y="288"/>
            <a:chExt cx="4863" cy="1810"/>
          </a:xfrm>
          <a:solidFill>
            <a:schemeClr val="tx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11E13FD-206C-4112-8C63-18DB462C4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303"/>
              <a:ext cx="1927" cy="1772"/>
            </a:xfrm>
            <a:custGeom>
              <a:avLst/>
              <a:gdLst>
                <a:gd name="T0" fmla="*/ 830 w 1019"/>
                <a:gd name="T1" fmla="*/ 18 h 937"/>
                <a:gd name="T2" fmla="*/ 830 w 1019"/>
                <a:gd name="T3" fmla="*/ 370 h 937"/>
                <a:gd name="T4" fmla="*/ 190 w 1019"/>
                <a:gd name="T5" fmla="*/ 370 h 937"/>
                <a:gd name="T6" fmla="*/ 190 w 1019"/>
                <a:gd name="T7" fmla="*/ 18 h 937"/>
                <a:gd name="T8" fmla="*/ 172 w 1019"/>
                <a:gd name="T9" fmla="*/ 0 h 937"/>
                <a:gd name="T10" fmla="*/ 18 w 1019"/>
                <a:gd name="T11" fmla="*/ 0 h 937"/>
                <a:gd name="T12" fmla="*/ 0 w 1019"/>
                <a:gd name="T13" fmla="*/ 18 h 937"/>
                <a:gd name="T14" fmla="*/ 0 w 1019"/>
                <a:gd name="T15" fmla="*/ 919 h 937"/>
                <a:gd name="T16" fmla="*/ 18 w 1019"/>
                <a:gd name="T17" fmla="*/ 937 h 937"/>
                <a:gd name="T18" fmla="*/ 172 w 1019"/>
                <a:gd name="T19" fmla="*/ 937 h 937"/>
                <a:gd name="T20" fmla="*/ 190 w 1019"/>
                <a:gd name="T21" fmla="*/ 919 h 937"/>
                <a:gd name="T22" fmla="*/ 190 w 1019"/>
                <a:gd name="T23" fmla="*/ 560 h 937"/>
                <a:gd name="T24" fmla="*/ 830 w 1019"/>
                <a:gd name="T25" fmla="*/ 560 h 937"/>
                <a:gd name="T26" fmla="*/ 830 w 1019"/>
                <a:gd name="T27" fmla="*/ 919 h 937"/>
                <a:gd name="T28" fmla="*/ 848 w 1019"/>
                <a:gd name="T29" fmla="*/ 937 h 937"/>
                <a:gd name="T30" fmla="*/ 1001 w 1019"/>
                <a:gd name="T31" fmla="*/ 937 h 937"/>
                <a:gd name="T32" fmla="*/ 1019 w 1019"/>
                <a:gd name="T33" fmla="*/ 919 h 937"/>
                <a:gd name="T34" fmla="*/ 1019 w 1019"/>
                <a:gd name="T35" fmla="*/ 18 h 937"/>
                <a:gd name="T36" fmla="*/ 1001 w 1019"/>
                <a:gd name="T37" fmla="*/ 0 h 937"/>
                <a:gd name="T38" fmla="*/ 848 w 1019"/>
                <a:gd name="T39" fmla="*/ 0 h 937"/>
                <a:gd name="T40" fmla="*/ 830 w 1019"/>
                <a:gd name="T41" fmla="*/ 1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9" h="937">
                  <a:moveTo>
                    <a:pt x="830" y="18"/>
                  </a:moveTo>
                  <a:cubicBezTo>
                    <a:pt x="830" y="370"/>
                    <a:pt x="830" y="370"/>
                    <a:pt x="830" y="370"/>
                  </a:cubicBezTo>
                  <a:cubicBezTo>
                    <a:pt x="190" y="370"/>
                    <a:pt x="190" y="370"/>
                    <a:pt x="190" y="370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90" y="8"/>
                    <a:pt x="182" y="0"/>
                    <a:pt x="17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919"/>
                    <a:pt x="0" y="919"/>
                    <a:pt x="0" y="919"/>
                  </a:cubicBezTo>
                  <a:cubicBezTo>
                    <a:pt x="0" y="928"/>
                    <a:pt x="8" y="937"/>
                    <a:pt x="18" y="937"/>
                  </a:cubicBezTo>
                  <a:cubicBezTo>
                    <a:pt x="172" y="937"/>
                    <a:pt x="172" y="937"/>
                    <a:pt x="172" y="937"/>
                  </a:cubicBezTo>
                  <a:cubicBezTo>
                    <a:pt x="182" y="937"/>
                    <a:pt x="190" y="928"/>
                    <a:pt x="190" y="919"/>
                  </a:cubicBezTo>
                  <a:cubicBezTo>
                    <a:pt x="190" y="560"/>
                    <a:pt x="190" y="560"/>
                    <a:pt x="190" y="560"/>
                  </a:cubicBezTo>
                  <a:cubicBezTo>
                    <a:pt x="830" y="560"/>
                    <a:pt x="830" y="560"/>
                    <a:pt x="830" y="560"/>
                  </a:cubicBezTo>
                  <a:cubicBezTo>
                    <a:pt x="830" y="919"/>
                    <a:pt x="830" y="919"/>
                    <a:pt x="830" y="919"/>
                  </a:cubicBezTo>
                  <a:cubicBezTo>
                    <a:pt x="830" y="928"/>
                    <a:pt x="838" y="937"/>
                    <a:pt x="848" y="937"/>
                  </a:cubicBezTo>
                  <a:cubicBezTo>
                    <a:pt x="1001" y="937"/>
                    <a:pt x="1001" y="937"/>
                    <a:pt x="1001" y="937"/>
                  </a:cubicBezTo>
                  <a:cubicBezTo>
                    <a:pt x="1011" y="937"/>
                    <a:pt x="1019" y="928"/>
                    <a:pt x="1019" y="919"/>
                  </a:cubicBezTo>
                  <a:cubicBezTo>
                    <a:pt x="1019" y="18"/>
                    <a:pt x="1019" y="18"/>
                    <a:pt x="1019" y="18"/>
                  </a:cubicBezTo>
                  <a:cubicBezTo>
                    <a:pt x="1019" y="8"/>
                    <a:pt x="1011" y="0"/>
                    <a:pt x="1001" y="0"/>
                  </a:cubicBezTo>
                  <a:cubicBezTo>
                    <a:pt x="848" y="0"/>
                    <a:pt x="848" y="0"/>
                    <a:pt x="848" y="0"/>
                  </a:cubicBezTo>
                  <a:cubicBezTo>
                    <a:pt x="838" y="0"/>
                    <a:pt x="830" y="8"/>
                    <a:pt x="830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chemeClr val="tx1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289EA2F-C60B-4E0C-B9D4-2EF4901461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77" y="288"/>
              <a:ext cx="1163" cy="1787"/>
            </a:xfrm>
            <a:custGeom>
              <a:avLst/>
              <a:gdLst>
                <a:gd name="T0" fmla="*/ 86 w 615"/>
                <a:gd name="T1" fmla="*/ 254 h 945"/>
                <a:gd name="T2" fmla="*/ 14 w 615"/>
                <a:gd name="T3" fmla="*/ 120 h 945"/>
                <a:gd name="T4" fmla="*/ 18 w 615"/>
                <a:gd name="T5" fmla="*/ 98 h 945"/>
                <a:gd name="T6" fmla="*/ 74 w 615"/>
                <a:gd name="T7" fmla="*/ 55 h 945"/>
                <a:gd name="T8" fmla="*/ 163 w 615"/>
                <a:gd name="T9" fmla="*/ 16 h 945"/>
                <a:gd name="T10" fmla="*/ 277 w 615"/>
                <a:gd name="T11" fmla="*/ 0 h 945"/>
                <a:gd name="T12" fmla="*/ 408 w 615"/>
                <a:gd name="T13" fmla="*/ 22 h 945"/>
                <a:gd name="T14" fmla="*/ 508 w 615"/>
                <a:gd name="T15" fmla="*/ 84 h 945"/>
                <a:gd name="T16" fmla="*/ 571 w 615"/>
                <a:gd name="T17" fmla="*/ 181 h 945"/>
                <a:gd name="T18" fmla="*/ 593 w 615"/>
                <a:gd name="T19" fmla="*/ 304 h 945"/>
                <a:gd name="T20" fmla="*/ 582 w 615"/>
                <a:gd name="T21" fmla="*/ 385 h 945"/>
                <a:gd name="T22" fmla="*/ 554 w 615"/>
                <a:gd name="T23" fmla="*/ 454 h 945"/>
                <a:gd name="T24" fmla="*/ 512 w 615"/>
                <a:gd name="T25" fmla="*/ 517 h 945"/>
                <a:gd name="T26" fmla="*/ 460 w 615"/>
                <a:gd name="T27" fmla="*/ 576 h 945"/>
                <a:gd name="T28" fmla="*/ 288 w 615"/>
                <a:gd name="T29" fmla="*/ 758 h 945"/>
                <a:gd name="T30" fmla="*/ 596 w 615"/>
                <a:gd name="T31" fmla="*/ 758 h 945"/>
                <a:gd name="T32" fmla="*/ 615 w 615"/>
                <a:gd name="T33" fmla="*/ 776 h 945"/>
                <a:gd name="T34" fmla="*/ 615 w 615"/>
                <a:gd name="T35" fmla="*/ 927 h 945"/>
                <a:gd name="T36" fmla="*/ 596 w 615"/>
                <a:gd name="T37" fmla="*/ 945 h 945"/>
                <a:gd name="T38" fmla="*/ 18 w 615"/>
                <a:gd name="T39" fmla="*/ 945 h 945"/>
                <a:gd name="T40" fmla="*/ 0 w 615"/>
                <a:gd name="T41" fmla="*/ 927 h 945"/>
                <a:gd name="T42" fmla="*/ 0 w 615"/>
                <a:gd name="T43" fmla="*/ 806 h 945"/>
                <a:gd name="T44" fmla="*/ 9 w 615"/>
                <a:gd name="T45" fmla="*/ 783 h 945"/>
                <a:gd name="T46" fmla="*/ 320 w 615"/>
                <a:gd name="T47" fmla="*/ 461 h 945"/>
                <a:gd name="T48" fmla="*/ 373 w 615"/>
                <a:gd name="T49" fmla="*/ 389 h 945"/>
                <a:gd name="T50" fmla="*/ 390 w 615"/>
                <a:gd name="T51" fmla="*/ 314 h 945"/>
                <a:gd name="T52" fmla="*/ 381 w 615"/>
                <a:gd name="T53" fmla="*/ 264 h 945"/>
                <a:gd name="T54" fmla="*/ 356 w 615"/>
                <a:gd name="T55" fmla="*/ 225 h 945"/>
                <a:gd name="T56" fmla="*/ 316 w 615"/>
                <a:gd name="T57" fmla="*/ 199 h 945"/>
                <a:gd name="T58" fmla="*/ 265 w 615"/>
                <a:gd name="T59" fmla="*/ 190 h 945"/>
                <a:gd name="T60" fmla="*/ 210 w 615"/>
                <a:gd name="T61" fmla="*/ 197 h 945"/>
                <a:gd name="T62" fmla="*/ 165 w 615"/>
                <a:gd name="T63" fmla="*/ 218 h 945"/>
                <a:gd name="T64" fmla="*/ 127 w 615"/>
                <a:gd name="T65" fmla="*/ 248 h 945"/>
                <a:gd name="T66" fmla="*/ 114 w 615"/>
                <a:gd name="T67" fmla="*/ 259 h 945"/>
                <a:gd name="T68" fmla="*/ 86 w 615"/>
                <a:gd name="T69" fmla="*/ 25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15" h="945">
                  <a:moveTo>
                    <a:pt x="86" y="254"/>
                  </a:moveTo>
                  <a:cubicBezTo>
                    <a:pt x="14" y="120"/>
                    <a:pt x="14" y="120"/>
                    <a:pt x="14" y="120"/>
                  </a:cubicBezTo>
                  <a:cubicBezTo>
                    <a:pt x="10" y="112"/>
                    <a:pt x="12" y="103"/>
                    <a:pt x="18" y="98"/>
                  </a:cubicBezTo>
                  <a:cubicBezTo>
                    <a:pt x="34" y="83"/>
                    <a:pt x="53" y="68"/>
                    <a:pt x="74" y="55"/>
                  </a:cubicBezTo>
                  <a:cubicBezTo>
                    <a:pt x="100" y="39"/>
                    <a:pt x="130" y="26"/>
                    <a:pt x="163" y="16"/>
                  </a:cubicBezTo>
                  <a:cubicBezTo>
                    <a:pt x="196" y="5"/>
                    <a:pt x="235" y="0"/>
                    <a:pt x="277" y="0"/>
                  </a:cubicBezTo>
                  <a:cubicBezTo>
                    <a:pt x="325" y="0"/>
                    <a:pt x="369" y="7"/>
                    <a:pt x="408" y="22"/>
                  </a:cubicBezTo>
                  <a:cubicBezTo>
                    <a:pt x="447" y="37"/>
                    <a:pt x="480" y="58"/>
                    <a:pt x="508" y="84"/>
                  </a:cubicBezTo>
                  <a:cubicBezTo>
                    <a:pt x="535" y="111"/>
                    <a:pt x="556" y="144"/>
                    <a:pt x="571" y="181"/>
                  </a:cubicBezTo>
                  <a:cubicBezTo>
                    <a:pt x="585" y="218"/>
                    <a:pt x="593" y="259"/>
                    <a:pt x="593" y="304"/>
                  </a:cubicBezTo>
                  <a:cubicBezTo>
                    <a:pt x="593" y="333"/>
                    <a:pt x="589" y="360"/>
                    <a:pt x="582" y="385"/>
                  </a:cubicBezTo>
                  <a:cubicBezTo>
                    <a:pt x="576" y="409"/>
                    <a:pt x="566" y="433"/>
                    <a:pt x="554" y="454"/>
                  </a:cubicBezTo>
                  <a:cubicBezTo>
                    <a:pt x="542" y="476"/>
                    <a:pt x="528" y="497"/>
                    <a:pt x="512" y="517"/>
                  </a:cubicBezTo>
                  <a:cubicBezTo>
                    <a:pt x="496" y="537"/>
                    <a:pt x="479" y="557"/>
                    <a:pt x="460" y="576"/>
                  </a:cubicBezTo>
                  <a:cubicBezTo>
                    <a:pt x="288" y="758"/>
                    <a:pt x="288" y="758"/>
                    <a:pt x="288" y="758"/>
                  </a:cubicBezTo>
                  <a:cubicBezTo>
                    <a:pt x="596" y="758"/>
                    <a:pt x="596" y="758"/>
                    <a:pt x="596" y="758"/>
                  </a:cubicBezTo>
                  <a:cubicBezTo>
                    <a:pt x="606" y="758"/>
                    <a:pt x="615" y="766"/>
                    <a:pt x="615" y="776"/>
                  </a:cubicBezTo>
                  <a:cubicBezTo>
                    <a:pt x="615" y="927"/>
                    <a:pt x="615" y="927"/>
                    <a:pt x="615" y="927"/>
                  </a:cubicBezTo>
                  <a:cubicBezTo>
                    <a:pt x="615" y="937"/>
                    <a:pt x="606" y="945"/>
                    <a:pt x="596" y="945"/>
                  </a:cubicBezTo>
                  <a:cubicBezTo>
                    <a:pt x="18" y="945"/>
                    <a:pt x="18" y="945"/>
                    <a:pt x="18" y="945"/>
                  </a:cubicBezTo>
                  <a:cubicBezTo>
                    <a:pt x="8" y="945"/>
                    <a:pt x="0" y="937"/>
                    <a:pt x="0" y="927"/>
                  </a:cubicBezTo>
                  <a:cubicBezTo>
                    <a:pt x="0" y="806"/>
                    <a:pt x="0" y="806"/>
                    <a:pt x="0" y="806"/>
                  </a:cubicBezTo>
                  <a:cubicBezTo>
                    <a:pt x="0" y="797"/>
                    <a:pt x="3" y="789"/>
                    <a:pt x="9" y="783"/>
                  </a:cubicBezTo>
                  <a:cubicBezTo>
                    <a:pt x="320" y="461"/>
                    <a:pt x="320" y="461"/>
                    <a:pt x="320" y="461"/>
                  </a:cubicBezTo>
                  <a:cubicBezTo>
                    <a:pt x="343" y="437"/>
                    <a:pt x="361" y="413"/>
                    <a:pt x="373" y="389"/>
                  </a:cubicBezTo>
                  <a:cubicBezTo>
                    <a:pt x="384" y="365"/>
                    <a:pt x="390" y="340"/>
                    <a:pt x="390" y="314"/>
                  </a:cubicBezTo>
                  <a:cubicBezTo>
                    <a:pt x="390" y="295"/>
                    <a:pt x="387" y="279"/>
                    <a:pt x="381" y="264"/>
                  </a:cubicBezTo>
                  <a:cubicBezTo>
                    <a:pt x="375" y="249"/>
                    <a:pt x="367" y="236"/>
                    <a:pt x="356" y="225"/>
                  </a:cubicBezTo>
                  <a:cubicBezTo>
                    <a:pt x="345" y="214"/>
                    <a:pt x="332" y="205"/>
                    <a:pt x="316" y="199"/>
                  </a:cubicBezTo>
                  <a:cubicBezTo>
                    <a:pt x="301" y="193"/>
                    <a:pt x="284" y="190"/>
                    <a:pt x="265" y="190"/>
                  </a:cubicBezTo>
                  <a:cubicBezTo>
                    <a:pt x="245" y="190"/>
                    <a:pt x="226" y="192"/>
                    <a:pt x="210" y="197"/>
                  </a:cubicBezTo>
                  <a:cubicBezTo>
                    <a:pt x="194" y="203"/>
                    <a:pt x="179" y="209"/>
                    <a:pt x="165" y="218"/>
                  </a:cubicBezTo>
                  <a:cubicBezTo>
                    <a:pt x="151" y="227"/>
                    <a:pt x="139" y="237"/>
                    <a:pt x="127" y="248"/>
                  </a:cubicBezTo>
                  <a:cubicBezTo>
                    <a:pt x="122" y="252"/>
                    <a:pt x="118" y="256"/>
                    <a:pt x="114" y="259"/>
                  </a:cubicBezTo>
                  <a:cubicBezTo>
                    <a:pt x="106" y="267"/>
                    <a:pt x="92" y="264"/>
                    <a:pt x="86" y="2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chemeClr val="tx1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65173A-6152-495C-8886-801CC0843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2" y="290"/>
              <a:ext cx="1365" cy="1808"/>
            </a:xfrm>
            <a:custGeom>
              <a:avLst/>
              <a:gdLst>
                <a:gd name="T0" fmla="*/ 640 w 722"/>
                <a:gd name="T1" fmla="*/ 466 h 956"/>
                <a:gd name="T2" fmla="*/ 444 w 722"/>
                <a:gd name="T3" fmla="*/ 387 h 956"/>
                <a:gd name="T4" fmla="*/ 327 w 722"/>
                <a:gd name="T5" fmla="*/ 364 h 956"/>
                <a:gd name="T6" fmla="*/ 242 w 722"/>
                <a:gd name="T7" fmla="*/ 320 h 956"/>
                <a:gd name="T8" fmla="*/ 242 w 722"/>
                <a:gd name="T9" fmla="*/ 246 h 956"/>
                <a:gd name="T10" fmla="*/ 319 w 722"/>
                <a:gd name="T11" fmla="*/ 196 h 956"/>
                <a:gd name="T12" fmla="*/ 507 w 722"/>
                <a:gd name="T13" fmla="*/ 210 h 956"/>
                <a:gd name="T14" fmla="*/ 608 w 722"/>
                <a:gd name="T15" fmla="*/ 259 h 956"/>
                <a:gd name="T16" fmla="*/ 635 w 722"/>
                <a:gd name="T17" fmla="*/ 251 h 956"/>
                <a:gd name="T18" fmla="*/ 706 w 722"/>
                <a:gd name="T19" fmla="*/ 119 h 956"/>
                <a:gd name="T20" fmla="*/ 709 w 722"/>
                <a:gd name="T21" fmla="*/ 110 h 956"/>
                <a:gd name="T22" fmla="*/ 626 w 722"/>
                <a:gd name="T23" fmla="*/ 53 h 956"/>
                <a:gd name="T24" fmla="*/ 465 w 722"/>
                <a:gd name="T25" fmla="*/ 5 h 956"/>
                <a:gd name="T26" fmla="*/ 247 w 722"/>
                <a:gd name="T27" fmla="*/ 18 h 956"/>
                <a:gd name="T28" fmla="*/ 60 w 722"/>
                <a:gd name="T29" fmla="*/ 167 h 956"/>
                <a:gd name="T30" fmla="*/ 52 w 722"/>
                <a:gd name="T31" fmla="*/ 404 h 956"/>
                <a:gd name="T32" fmla="*/ 193 w 722"/>
                <a:gd name="T33" fmla="*/ 535 h 956"/>
                <a:gd name="T34" fmla="*/ 351 w 722"/>
                <a:gd name="T35" fmla="*/ 572 h 956"/>
                <a:gd name="T36" fmla="*/ 482 w 722"/>
                <a:gd name="T37" fmla="*/ 608 h 956"/>
                <a:gd name="T38" fmla="*/ 521 w 722"/>
                <a:gd name="T39" fmla="*/ 670 h 956"/>
                <a:gd name="T40" fmla="*/ 479 w 722"/>
                <a:gd name="T41" fmla="*/ 740 h 956"/>
                <a:gd name="T42" fmla="*/ 366 w 722"/>
                <a:gd name="T43" fmla="*/ 767 h 956"/>
                <a:gd name="T44" fmla="*/ 218 w 722"/>
                <a:gd name="T45" fmla="*/ 739 h 956"/>
                <a:gd name="T46" fmla="*/ 112 w 722"/>
                <a:gd name="T47" fmla="*/ 678 h 956"/>
                <a:gd name="T48" fmla="*/ 86 w 722"/>
                <a:gd name="T49" fmla="*/ 680 h 956"/>
                <a:gd name="T50" fmla="*/ 84 w 722"/>
                <a:gd name="T51" fmla="*/ 683 h 956"/>
                <a:gd name="T52" fmla="*/ 4 w 722"/>
                <a:gd name="T53" fmla="*/ 815 h 956"/>
                <a:gd name="T54" fmla="*/ 11 w 722"/>
                <a:gd name="T55" fmla="*/ 841 h 956"/>
                <a:gd name="T56" fmla="*/ 171 w 722"/>
                <a:gd name="T57" fmla="*/ 925 h 956"/>
                <a:gd name="T58" fmla="*/ 366 w 722"/>
                <a:gd name="T59" fmla="*/ 956 h 956"/>
                <a:gd name="T60" fmla="*/ 613 w 722"/>
                <a:gd name="T61" fmla="*/ 881 h 956"/>
                <a:gd name="T62" fmla="*/ 722 w 722"/>
                <a:gd name="T63" fmla="*/ 650 h 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2" h="956">
                  <a:moveTo>
                    <a:pt x="700" y="543"/>
                  </a:moveTo>
                  <a:cubicBezTo>
                    <a:pt x="685" y="513"/>
                    <a:pt x="665" y="487"/>
                    <a:pt x="640" y="466"/>
                  </a:cubicBezTo>
                  <a:cubicBezTo>
                    <a:pt x="615" y="445"/>
                    <a:pt x="585" y="428"/>
                    <a:pt x="552" y="416"/>
                  </a:cubicBezTo>
                  <a:cubicBezTo>
                    <a:pt x="518" y="403"/>
                    <a:pt x="482" y="393"/>
                    <a:pt x="444" y="387"/>
                  </a:cubicBezTo>
                  <a:cubicBezTo>
                    <a:pt x="396" y="378"/>
                    <a:pt x="396" y="378"/>
                    <a:pt x="396" y="378"/>
                  </a:cubicBezTo>
                  <a:cubicBezTo>
                    <a:pt x="371" y="374"/>
                    <a:pt x="348" y="369"/>
                    <a:pt x="327" y="364"/>
                  </a:cubicBezTo>
                  <a:cubicBezTo>
                    <a:pt x="307" y="359"/>
                    <a:pt x="289" y="353"/>
                    <a:pt x="274" y="345"/>
                  </a:cubicBezTo>
                  <a:cubicBezTo>
                    <a:pt x="260" y="338"/>
                    <a:pt x="249" y="330"/>
                    <a:pt x="242" y="320"/>
                  </a:cubicBezTo>
                  <a:cubicBezTo>
                    <a:pt x="235" y="310"/>
                    <a:pt x="231" y="299"/>
                    <a:pt x="231" y="285"/>
                  </a:cubicBezTo>
                  <a:cubicBezTo>
                    <a:pt x="231" y="270"/>
                    <a:pt x="235" y="257"/>
                    <a:pt x="242" y="246"/>
                  </a:cubicBezTo>
                  <a:cubicBezTo>
                    <a:pt x="249" y="234"/>
                    <a:pt x="259" y="224"/>
                    <a:pt x="272" y="216"/>
                  </a:cubicBezTo>
                  <a:cubicBezTo>
                    <a:pt x="285" y="207"/>
                    <a:pt x="301" y="200"/>
                    <a:pt x="319" y="196"/>
                  </a:cubicBezTo>
                  <a:cubicBezTo>
                    <a:pt x="338" y="191"/>
                    <a:pt x="359" y="189"/>
                    <a:pt x="382" y="189"/>
                  </a:cubicBezTo>
                  <a:cubicBezTo>
                    <a:pt x="427" y="189"/>
                    <a:pt x="469" y="196"/>
                    <a:pt x="507" y="210"/>
                  </a:cubicBezTo>
                  <a:cubicBezTo>
                    <a:pt x="543" y="223"/>
                    <a:pt x="577" y="240"/>
                    <a:pt x="608" y="259"/>
                  </a:cubicBezTo>
                  <a:cubicBezTo>
                    <a:pt x="608" y="259"/>
                    <a:pt x="608" y="259"/>
                    <a:pt x="608" y="259"/>
                  </a:cubicBezTo>
                  <a:cubicBezTo>
                    <a:pt x="611" y="260"/>
                    <a:pt x="614" y="262"/>
                    <a:pt x="618" y="262"/>
                  </a:cubicBezTo>
                  <a:cubicBezTo>
                    <a:pt x="625" y="262"/>
                    <a:pt x="632" y="257"/>
                    <a:pt x="635" y="251"/>
                  </a:cubicBezTo>
                  <a:cubicBezTo>
                    <a:pt x="635" y="251"/>
                    <a:pt x="635" y="251"/>
                    <a:pt x="635" y="251"/>
                  </a:cubicBezTo>
                  <a:cubicBezTo>
                    <a:pt x="706" y="119"/>
                    <a:pt x="706" y="119"/>
                    <a:pt x="706" y="119"/>
                  </a:cubicBezTo>
                  <a:cubicBezTo>
                    <a:pt x="706" y="119"/>
                    <a:pt x="706" y="119"/>
                    <a:pt x="706" y="119"/>
                  </a:cubicBezTo>
                  <a:cubicBezTo>
                    <a:pt x="708" y="116"/>
                    <a:pt x="709" y="113"/>
                    <a:pt x="709" y="110"/>
                  </a:cubicBezTo>
                  <a:cubicBezTo>
                    <a:pt x="709" y="103"/>
                    <a:pt x="705" y="97"/>
                    <a:pt x="700" y="93"/>
                  </a:cubicBezTo>
                  <a:cubicBezTo>
                    <a:pt x="675" y="78"/>
                    <a:pt x="651" y="64"/>
                    <a:pt x="626" y="53"/>
                  </a:cubicBezTo>
                  <a:cubicBezTo>
                    <a:pt x="600" y="41"/>
                    <a:pt x="573" y="30"/>
                    <a:pt x="547" y="23"/>
                  </a:cubicBezTo>
                  <a:cubicBezTo>
                    <a:pt x="520" y="15"/>
                    <a:pt x="493" y="9"/>
                    <a:pt x="465" y="5"/>
                  </a:cubicBezTo>
                  <a:cubicBezTo>
                    <a:pt x="438" y="1"/>
                    <a:pt x="408" y="0"/>
                    <a:pt x="378" y="0"/>
                  </a:cubicBezTo>
                  <a:cubicBezTo>
                    <a:pt x="333" y="0"/>
                    <a:pt x="288" y="6"/>
                    <a:pt x="247" y="18"/>
                  </a:cubicBezTo>
                  <a:cubicBezTo>
                    <a:pt x="206" y="31"/>
                    <a:pt x="168" y="50"/>
                    <a:pt x="137" y="74"/>
                  </a:cubicBezTo>
                  <a:cubicBezTo>
                    <a:pt x="105" y="99"/>
                    <a:pt x="79" y="130"/>
                    <a:pt x="60" y="167"/>
                  </a:cubicBezTo>
                  <a:cubicBezTo>
                    <a:pt x="41" y="205"/>
                    <a:pt x="31" y="248"/>
                    <a:pt x="31" y="297"/>
                  </a:cubicBezTo>
                  <a:cubicBezTo>
                    <a:pt x="31" y="339"/>
                    <a:pt x="38" y="373"/>
                    <a:pt x="52" y="404"/>
                  </a:cubicBezTo>
                  <a:cubicBezTo>
                    <a:pt x="65" y="435"/>
                    <a:pt x="84" y="462"/>
                    <a:pt x="108" y="483"/>
                  </a:cubicBezTo>
                  <a:cubicBezTo>
                    <a:pt x="132" y="504"/>
                    <a:pt x="160" y="522"/>
                    <a:pt x="193" y="535"/>
                  </a:cubicBezTo>
                  <a:cubicBezTo>
                    <a:pt x="224" y="547"/>
                    <a:pt x="260" y="557"/>
                    <a:pt x="298" y="563"/>
                  </a:cubicBezTo>
                  <a:cubicBezTo>
                    <a:pt x="351" y="572"/>
                    <a:pt x="351" y="572"/>
                    <a:pt x="351" y="572"/>
                  </a:cubicBezTo>
                  <a:cubicBezTo>
                    <a:pt x="380" y="578"/>
                    <a:pt x="406" y="583"/>
                    <a:pt x="428" y="589"/>
                  </a:cubicBezTo>
                  <a:cubicBezTo>
                    <a:pt x="449" y="594"/>
                    <a:pt x="468" y="601"/>
                    <a:pt x="482" y="608"/>
                  </a:cubicBezTo>
                  <a:cubicBezTo>
                    <a:pt x="495" y="616"/>
                    <a:pt x="505" y="624"/>
                    <a:pt x="512" y="634"/>
                  </a:cubicBezTo>
                  <a:cubicBezTo>
                    <a:pt x="518" y="643"/>
                    <a:pt x="521" y="657"/>
                    <a:pt x="521" y="670"/>
                  </a:cubicBezTo>
                  <a:cubicBezTo>
                    <a:pt x="521" y="685"/>
                    <a:pt x="518" y="698"/>
                    <a:pt x="511" y="710"/>
                  </a:cubicBezTo>
                  <a:cubicBezTo>
                    <a:pt x="503" y="722"/>
                    <a:pt x="492" y="732"/>
                    <a:pt x="479" y="740"/>
                  </a:cubicBezTo>
                  <a:cubicBezTo>
                    <a:pt x="465" y="749"/>
                    <a:pt x="448" y="756"/>
                    <a:pt x="429" y="760"/>
                  </a:cubicBezTo>
                  <a:cubicBezTo>
                    <a:pt x="410" y="765"/>
                    <a:pt x="389" y="767"/>
                    <a:pt x="366" y="767"/>
                  </a:cubicBezTo>
                  <a:cubicBezTo>
                    <a:pt x="340" y="767"/>
                    <a:pt x="314" y="764"/>
                    <a:pt x="289" y="759"/>
                  </a:cubicBezTo>
                  <a:cubicBezTo>
                    <a:pt x="264" y="754"/>
                    <a:pt x="240" y="747"/>
                    <a:pt x="218" y="739"/>
                  </a:cubicBezTo>
                  <a:cubicBezTo>
                    <a:pt x="195" y="730"/>
                    <a:pt x="174" y="720"/>
                    <a:pt x="155" y="708"/>
                  </a:cubicBezTo>
                  <a:cubicBezTo>
                    <a:pt x="139" y="699"/>
                    <a:pt x="125" y="689"/>
                    <a:pt x="112" y="678"/>
                  </a:cubicBezTo>
                  <a:cubicBezTo>
                    <a:pt x="112" y="678"/>
                    <a:pt x="112" y="679"/>
                    <a:pt x="112" y="679"/>
                  </a:cubicBezTo>
                  <a:cubicBezTo>
                    <a:pt x="104" y="673"/>
                    <a:pt x="93" y="673"/>
                    <a:pt x="86" y="680"/>
                  </a:cubicBezTo>
                  <a:cubicBezTo>
                    <a:pt x="85" y="681"/>
                    <a:pt x="85" y="682"/>
                    <a:pt x="84" y="683"/>
                  </a:cubicBezTo>
                  <a:cubicBezTo>
                    <a:pt x="84" y="683"/>
                    <a:pt x="84" y="683"/>
                    <a:pt x="84" y="683"/>
                  </a:cubicBezTo>
                  <a:cubicBezTo>
                    <a:pt x="4" y="815"/>
                    <a:pt x="4" y="815"/>
                    <a:pt x="4" y="815"/>
                  </a:cubicBezTo>
                  <a:cubicBezTo>
                    <a:pt x="4" y="815"/>
                    <a:pt x="4" y="815"/>
                    <a:pt x="4" y="815"/>
                  </a:cubicBezTo>
                  <a:cubicBezTo>
                    <a:pt x="0" y="822"/>
                    <a:pt x="1" y="832"/>
                    <a:pt x="7" y="838"/>
                  </a:cubicBezTo>
                  <a:cubicBezTo>
                    <a:pt x="8" y="839"/>
                    <a:pt x="9" y="840"/>
                    <a:pt x="11" y="841"/>
                  </a:cubicBezTo>
                  <a:cubicBezTo>
                    <a:pt x="32" y="858"/>
                    <a:pt x="55" y="874"/>
                    <a:pt x="81" y="888"/>
                  </a:cubicBezTo>
                  <a:cubicBezTo>
                    <a:pt x="109" y="903"/>
                    <a:pt x="140" y="915"/>
                    <a:pt x="171" y="925"/>
                  </a:cubicBezTo>
                  <a:cubicBezTo>
                    <a:pt x="202" y="935"/>
                    <a:pt x="234" y="943"/>
                    <a:pt x="267" y="948"/>
                  </a:cubicBezTo>
                  <a:cubicBezTo>
                    <a:pt x="300" y="953"/>
                    <a:pt x="333" y="956"/>
                    <a:pt x="366" y="956"/>
                  </a:cubicBezTo>
                  <a:cubicBezTo>
                    <a:pt x="412" y="956"/>
                    <a:pt x="457" y="949"/>
                    <a:pt x="499" y="937"/>
                  </a:cubicBezTo>
                  <a:cubicBezTo>
                    <a:pt x="542" y="925"/>
                    <a:pt x="580" y="906"/>
                    <a:pt x="613" y="881"/>
                  </a:cubicBezTo>
                  <a:cubicBezTo>
                    <a:pt x="646" y="856"/>
                    <a:pt x="672" y="824"/>
                    <a:pt x="692" y="786"/>
                  </a:cubicBezTo>
                  <a:cubicBezTo>
                    <a:pt x="712" y="747"/>
                    <a:pt x="722" y="702"/>
                    <a:pt x="722" y="650"/>
                  </a:cubicBezTo>
                  <a:cubicBezTo>
                    <a:pt x="722" y="610"/>
                    <a:pt x="714" y="574"/>
                    <a:pt x="700" y="5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chemeClr val="tx1"/>
                </a:solidFill>
              </a:endParaRPr>
            </a:p>
          </p:txBody>
        </p:sp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www.hs2.org.uk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3B5DF3-3FDB-0144-81B9-087C2CE69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81375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850645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7F418A-F005-42FB-8B01-80B326D989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9F4FE8-9CDC-4DE2-B6C4-FABD5592D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76438"/>
            <a:ext cx="3607594" cy="380206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9698982-70EA-354C-A404-FD0F495E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1727156403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Image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457200" y="457200"/>
            <a:ext cx="3657600" cy="532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972000"/>
            <a:ext cx="2945418" cy="83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001" y="2134800"/>
            <a:ext cx="2945418" cy="347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D9C3E43-753A-D548-8BCC-98759848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114165218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609234"/>
            <a:ext cx="11277600" cy="45439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291444167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9037637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316286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3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16285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1879653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037637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06224454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1492495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2657-5855-402E-8201-A74580964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1C36A-90E2-4829-92BD-C2AFF106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3044"/>
            <a:ext cx="11277600" cy="4426512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B4472-AFB5-4B62-836B-089F3910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www.gov.uk/hs2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1875935"/>
            <a:ext cx="5556464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5364261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875935"/>
            <a:ext cx="5556248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A0022C7-7D4A-EE40-93C5-68D26840E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388268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06520132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8866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722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6D72A0E-3317-7340-98E8-43D222E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46065058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609234"/>
            <a:ext cx="11277600" cy="45439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10081752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04775" y="-74295"/>
            <a:ext cx="12296775" cy="70675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6161856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martArt Placeholder 62">
            <a:extLst>
              <a:ext uri="{FF2B5EF4-FFF2-40B4-BE49-F238E27FC236}">
                <a16:creationId xmlns:a16="http://schemas.microsoft.com/office/drawing/2014/main" id="{212B6F16-E0D2-814A-83CF-F2D9F7713856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547715" y="1670050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Agenda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FC3DC0-8351-9A4C-B707-70EAD96EB4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225" y="166958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EFFB62-FD42-1145-B8B7-C7CF7F7389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3848" y="166958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202675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901FF4-BEDE-AC46-8C8F-C4BDCCF247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3848" y="202675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4" name="SmartArt Placeholder 62">
            <a:extLst>
              <a:ext uri="{FF2B5EF4-FFF2-40B4-BE49-F238E27FC236}">
                <a16:creationId xmlns:a16="http://schemas.microsoft.com/office/drawing/2014/main" id="{148F0C48-0919-6940-93FB-00E0D97D285D}"/>
              </a:ext>
            </a:extLst>
          </p:cNvPr>
          <p:cNvSpPr>
            <a:spLocks noGrp="1"/>
          </p:cNvSpPr>
          <p:nvPr>
            <p:ph type="dgm" sz="quarter" idx="38" hasCustomPrompt="1"/>
          </p:nvPr>
        </p:nvSpPr>
        <p:spPr>
          <a:xfrm>
            <a:off x="547715" y="238417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FE44350B-B402-C542-BC2A-F5F9E3814A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225" y="238371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74124C0B-5C31-F946-848A-0F0EB71D954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883848" y="238371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7" name="Text Placeholder 13">
            <a:extLst>
              <a:ext uri="{FF2B5EF4-FFF2-40B4-BE49-F238E27FC236}">
                <a16:creationId xmlns:a16="http://schemas.microsoft.com/office/drawing/2014/main" id="{9D7A714D-D166-A34F-8574-B7CEB374431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225" y="274087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8" name="Text Placeholder 13">
            <a:extLst>
              <a:ext uri="{FF2B5EF4-FFF2-40B4-BE49-F238E27FC236}">
                <a16:creationId xmlns:a16="http://schemas.microsoft.com/office/drawing/2014/main" id="{179D8575-2EE8-1E4E-A510-2033EDDAE1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83848" y="274087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9" name="SmartArt Placeholder 62">
            <a:extLst>
              <a:ext uri="{FF2B5EF4-FFF2-40B4-BE49-F238E27FC236}">
                <a16:creationId xmlns:a16="http://schemas.microsoft.com/office/drawing/2014/main" id="{ECBC3B98-2CA6-EB41-82EC-D1811410A4F3}"/>
              </a:ext>
            </a:extLst>
          </p:cNvPr>
          <p:cNvSpPr>
            <a:spLocks noGrp="1"/>
          </p:cNvSpPr>
          <p:nvPr>
            <p:ph type="dgm" sz="quarter" idx="43" hasCustomPrompt="1"/>
          </p:nvPr>
        </p:nvSpPr>
        <p:spPr>
          <a:xfrm>
            <a:off x="547715" y="309708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010F887A-E638-5348-8238-A1D2A06D28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7225" y="309662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1" name="Text Placeholder 13">
            <a:extLst>
              <a:ext uri="{FF2B5EF4-FFF2-40B4-BE49-F238E27FC236}">
                <a16:creationId xmlns:a16="http://schemas.microsoft.com/office/drawing/2014/main" id="{629194BB-D13A-B94D-8E7C-C5C9FE796F9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83848" y="309662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2" name="Text Placeholder 13">
            <a:extLst>
              <a:ext uri="{FF2B5EF4-FFF2-40B4-BE49-F238E27FC236}">
                <a16:creationId xmlns:a16="http://schemas.microsoft.com/office/drawing/2014/main" id="{F366BE82-873B-9140-A152-7B1C9A0A3A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7225" y="345378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3" name="Text Placeholder 13">
            <a:extLst>
              <a:ext uri="{FF2B5EF4-FFF2-40B4-BE49-F238E27FC236}">
                <a16:creationId xmlns:a16="http://schemas.microsoft.com/office/drawing/2014/main" id="{A72AFFCA-3971-0C4F-ACBB-930BECC7625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83848" y="345378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4" name="SmartArt Placeholder 62">
            <a:extLst>
              <a:ext uri="{FF2B5EF4-FFF2-40B4-BE49-F238E27FC236}">
                <a16:creationId xmlns:a16="http://schemas.microsoft.com/office/drawing/2014/main" id="{2FAB2B70-F52A-1D44-8643-9B2F4F58D6A0}"/>
              </a:ext>
            </a:extLst>
          </p:cNvPr>
          <p:cNvSpPr>
            <a:spLocks noGrp="1"/>
          </p:cNvSpPr>
          <p:nvPr>
            <p:ph type="dgm" sz="quarter" idx="48" hasCustomPrompt="1"/>
          </p:nvPr>
        </p:nvSpPr>
        <p:spPr>
          <a:xfrm>
            <a:off x="547715" y="38112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75" name="Text Placeholder 13">
            <a:extLst>
              <a:ext uri="{FF2B5EF4-FFF2-40B4-BE49-F238E27FC236}">
                <a16:creationId xmlns:a16="http://schemas.microsoft.com/office/drawing/2014/main" id="{7EFD8762-810B-7E44-9080-EDA7BD13446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7225" y="38107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6" name="Text Placeholder 13">
            <a:extLst>
              <a:ext uri="{FF2B5EF4-FFF2-40B4-BE49-F238E27FC236}">
                <a16:creationId xmlns:a16="http://schemas.microsoft.com/office/drawing/2014/main" id="{9A9953FB-B942-2349-BEBB-B54FCA37AFA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83848" y="38107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7" name="Text Placeholder 13">
            <a:extLst>
              <a:ext uri="{FF2B5EF4-FFF2-40B4-BE49-F238E27FC236}">
                <a16:creationId xmlns:a16="http://schemas.microsoft.com/office/drawing/2014/main" id="{E8DF94C7-0B49-A849-B8BD-B96CF93625B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7225" y="41679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8" name="Text Placeholder 13">
            <a:extLst>
              <a:ext uri="{FF2B5EF4-FFF2-40B4-BE49-F238E27FC236}">
                <a16:creationId xmlns:a16="http://schemas.microsoft.com/office/drawing/2014/main" id="{E3AA9170-4408-454B-927E-8C53391B10A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883848" y="41679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9" name="SmartArt Placeholder 62">
            <a:extLst>
              <a:ext uri="{FF2B5EF4-FFF2-40B4-BE49-F238E27FC236}">
                <a16:creationId xmlns:a16="http://schemas.microsoft.com/office/drawing/2014/main" id="{5A12EE5E-A6BF-E64F-9E52-3DD1CF6528E2}"/>
              </a:ext>
            </a:extLst>
          </p:cNvPr>
          <p:cNvSpPr>
            <a:spLocks noGrp="1"/>
          </p:cNvSpPr>
          <p:nvPr>
            <p:ph type="dgm" sz="quarter" idx="53" hasCustomPrompt="1"/>
          </p:nvPr>
        </p:nvSpPr>
        <p:spPr>
          <a:xfrm>
            <a:off x="547689" y="4536385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80" name="Text Placeholder 13">
            <a:extLst>
              <a:ext uri="{FF2B5EF4-FFF2-40B4-BE49-F238E27FC236}">
                <a16:creationId xmlns:a16="http://schemas.microsoft.com/office/drawing/2014/main" id="{C4E0A4DE-2EA6-7644-9A08-8B73AFF77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47199" y="453592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1" name="Text Placeholder 13">
            <a:extLst>
              <a:ext uri="{FF2B5EF4-FFF2-40B4-BE49-F238E27FC236}">
                <a16:creationId xmlns:a16="http://schemas.microsoft.com/office/drawing/2014/main" id="{3C8DE332-2ED6-904D-92D4-A829CDC63E4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883822" y="453592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2" name="Text Placeholder 13">
            <a:extLst>
              <a:ext uri="{FF2B5EF4-FFF2-40B4-BE49-F238E27FC236}">
                <a16:creationId xmlns:a16="http://schemas.microsoft.com/office/drawing/2014/main" id="{A90A7B0F-4839-D645-95FA-D06BFECF672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7199" y="489308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3" name="Text Placeholder 13">
            <a:extLst>
              <a:ext uri="{FF2B5EF4-FFF2-40B4-BE49-F238E27FC236}">
                <a16:creationId xmlns:a16="http://schemas.microsoft.com/office/drawing/2014/main" id="{D36F4330-851C-CF4A-94D5-5F2CE791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883822" y="489308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4" name="SmartArt Placeholder 62">
            <a:extLst>
              <a:ext uri="{FF2B5EF4-FFF2-40B4-BE49-F238E27FC236}">
                <a16:creationId xmlns:a16="http://schemas.microsoft.com/office/drawing/2014/main" id="{4E24CE58-86AF-0C40-8595-20C7C8155350}"/>
              </a:ext>
            </a:extLst>
          </p:cNvPr>
          <p:cNvSpPr>
            <a:spLocks noGrp="1"/>
          </p:cNvSpPr>
          <p:nvPr>
            <p:ph type="dgm" sz="quarter" idx="58" hasCustomPrompt="1"/>
          </p:nvPr>
        </p:nvSpPr>
        <p:spPr>
          <a:xfrm>
            <a:off x="547689" y="5250511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85" name="Text Placeholder 13">
            <a:extLst>
              <a:ext uri="{FF2B5EF4-FFF2-40B4-BE49-F238E27FC236}">
                <a16:creationId xmlns:a16="http://schemas.microsoft.com/office/drawing/2014/main" id="{9D3EE5FC-57B2-494A-823F-F63C62CE1C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199" y="5250046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6" name="Text Placeholder 13">
            <a:extLst>
              <a:ext uri="{FF2B5EF4-FFF2-40B4-BE49-F238E27FC236}">
                <a16:creationId xmlns:a16="http://schemas.microsoft.com/office/drawing/2014/main" id="{6F824B84-DA2A-6246-B761-6AEC93ACAC1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883822" y="5250046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7" name="Text Placeholder 13">
            <a:extLst>
              <a:ext uri="{FF2B5EF4-FFF2-40B4-BE49-F238E27FC236}">
                <a16:creationId xmlns:a16="http://schemas.microsoft.com/office/drawing/2014/main" id="{E73F10E2-3C04-634E-93DD-C701C76BE82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47199" y="560721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8" name="Text Placeholder 13">
            <a:extLst>
              <a:ext uri="{FF2B5EF4-FFF2-40B4-BE49-F238E27FC236}">
                <a16:creationId xmlns:a16="http://schemas.microsoft.com/office/drawing/2014/main" id="{77DC81B4-B14C-9B42-B8EC-9E9B363D0CA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883822" y="560721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9" name="SmartArt Placeholder 62">
            <a:extLst>
              <a:ext uri="{FF2B5EF4-FFF2-40B4-BE49-F238E27FC236}">
                <a16:creationId xmlns:a16="http://schemas.microsoft.com/office/drawing/2014/main" id="{F4C94132-F5BD-8B46-9588-C3222863EF1B}"/>
              </a:ext>
            </a:extLst>
          </p:cNvPr>
          <p:cNvSpPr>
            <a:spLocks noGrp="1"/>
          </p:cNvSpPr>
          <p:nvPr>
            <p:ph type="dgm" sz="quarter" idx="63" hasCustomPrompt="1"/>
          </p:nvPr>
        </p:nvSpPr>
        <p:spPr>
          <a:xfrm>
            <a:off x="6392836" y="1668277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90" name="Text Placeholder 13">
            <a:extLst>
              <a:ext uri="{FF2B5EF4-FFF2-40B4-BE49-F238E27FC236}">
                <a16:creationId xmlns:a16="http://schemas.microsoft.com/office/drawing/2014/main" id="{9EACC04B-AA2B-994F-B301-F5C463EF1C9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92346" y="166781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1" name="Text Placeholder 13">
            <a:extLst>
              <a:ext uri="{FF2B5EF4-FFF2-40B4-BE49-F238E27FC236}">
                <a16:creationId xmlns:a16="http://schemas.microsoft.com/office/drawing/2014/main" id="{91A12B76-C0F8-394E-9FCA-475176D61C9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728969" y="166781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2" name="Text Placeholder 13">
            <a:extLst>
              <a:ext uri="{FF2B5EF4-FFF2-40B4-BE49-F238E27FC236}">
                <a16:creationId xmlns:a16="http://schemas.microsoft.com/office/drawing/2014/main" id="{4F793747-083E-6749-956F-3D4049986DF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92346" y="2024979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3" name="Text Placeholder 13">
            <a:extLst>
              <a:ext uri="{FF2B5EF4-FFF2-40B4-BE49-F238E27FC236}">
                <a16:creationId xmlns:a16="http://schemas.microsoft.com/office/drawing/2014/main" id="{468FC420-561D-A049-A479-B0539EDB273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728969" y="2024979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4" name="SmartArt Placeholder 62">
            <a:extLst>
              <a:ext uri="{FF2B5EF4-FFF2-40B4-BE49-F238E27FC236}">
                <a16:creationId xmlns:a16="http://schemas.microsoft.com/office/drawing/2014/main" id="{43F930A9-34E2-464A-86A6-7631CC02A513}"/>
              </a:ext>
            </a:extLst>
          </p:cNvPr>
          <p:cNvSpPr>
            <a:spLocks noGrp="1"/>
          </p:cNvSpPr>
          <p:nvPr>
            <p:ph type="dgm" sz="quarter" idx="68" hasCustomPrompt="1"/>
          </p:nvPr>
        </p:nvSpPr>
        <p:spPr>
          <a:xfrm>
            <a:off x="6392836" y="238240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48EC371A-BEA4-E347-B435-31D68E3B282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92346" y="238193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6" name="Text Placeholder 13">
            <a:extLst>
              <a:ext uri="{FF2B5EF4-FFF2-40B4-BE49-F238E27FC236}">
                <a16:creationId xmlns:a16="http://schemas.microsoft.com/office/drawing/2014/main" id="{0C966EDD-8DD2-EF4E-8FDF-BEBC82810A1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28969" y="238193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7" name="Text Placeholder 13">
            <a:extLst>
              <a:ext uri="{FF2B5EF4-FFF2-40B4-BE49-F238E27FC236}">
                <a16:creationId xmlns:a16="http://schemas.microsoft.com/office/drawing/2014/main" id="{8B3297F5-1D85-C14A-B604-E06F2AE48BF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392346" y="273910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8" name="Text Placeholder 13">
            <a:extLst>
              <a:ext uri="{FF2B5EF4-FFF2-40B4-BE49-F238E27FC236}">
                <a16:creationId xmlns:a16="http://schemas.microsoft.com/office/drawing/2014/main" id="{7CAA2403-C340-0049-A8E5-3C2D367092E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728969" y="273910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9" name="SmartArt Placeholder 62">
            <a:extLst>
              <a:ext uri="{FF2B5EF4-FFF2-40B4-BE49-F238E27FC236}">
                <a16:creationId xmlns:a16="http://schemas.microsoft.com/office/drawing/2014/main" id="{AEF3D2FB-E031-A543-BDE7-F33EC8422DD0}"/>
              </a:ext>
            </a:extLst>
          </p:cNvPr>
          <p:cNvSpPr>
            <a:spLocks noGrp="1"/>
          </p:cNvSpPr>
          <p:nvPr>
            <p:ph type="dgm" sz="quarter" idx="73" hasCustomPrompt="1"/>
          </p:nvPr>
        </p:nvSpPr>
        <p:spPr>
          <a:xfrm>
            <a:off x="6392836" y="309531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00" name="Text Placeholder 13">
            <a:extLst>
              <a:ext uri="{FF2B5EF4-FFF2-40B4-BE49-F238E27FC236}">
                <a16:creationId xmlns:a16="http://schemas.microsoft.com/office/drawing/2014/main" id="{857CD44E-2FDB-E047-A552-8CA495C45F4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392346" y="309484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1" name="Text Placeholder 13">
            <a:extLst>
              <a:ext uri="{FF2B5EF4-FFF2-40B4-BE49-F238E27FC236}">
                <a16:creationId xmlns:a16="http://schemas.microsoft.com/office/drawing/2014/main" id="{46DE0E77-E34D-4742-AE57-A06AB4FEE44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28969" y="309484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2" name="Text Placeholder 13">
            <a:extLst>
              <a:ext uri="{FF2B5EF4-FFF2-40B4-BE49-F238E27FC236}">
                <a16:creationId xmlns:a16="http://schemas.microsoft.com/office/drawing/2014/main" id="{2707CEBD-B6A4-2041-8D36-FBB05C28913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392346" y="345201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3" name="Text Placeholder 13">
            <a:extLst>
              <a:ext uri="{FF2B5EF4-FFF2-40B4-BE49-F238E27FC236}">
                <a16:creationId xmlns:a16="http://schemas.microsoft.com/office/drawing/2014/main" id="{2E1BF832-9EDA-2A48-A7D3-B2BB6C9E55F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728969" y="345201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4" name="SmartArt Placeholder 62">
            <a:extLst>
              <a:ext uri="{FF2B5EF4-FFF2-40B4-BE49-F238E27FC236}">
                <a16:creationId xmlns:a16="http://schemas.microsoft.com/office/drawing/2014/main" id="{16A12CE5-6E1C-B94F-AFC8-2063D73F82D9}"/>
              </a:ext>
            </a:extLst>
          </p:cNvPr>
          <p:cNvSpPr>
            <a:spLocks noGrp="1"/>
          </p:cNvSpPr>
          <p:nvPr>
            <p:ph type="dgm" sz="quarter" idx="78" hasCustomPrompt="1"/>
          </p:nvPr>
        </p:nvSpPr>
        <p:spPr>
          <a:xfrm>
            <a:off x="6392836" y="3809439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05" name="Text Placeholder 13">
            <a:extLst>
              <a:ext uri="{FF2B5EF4-FFF2-40B4-BE49-F238E27FC236}">
                <a16:creationId xmlns:a16="http://schemas.microsoft.com/office/drawing/2014/main" id="{89CD92D7-39F9-3F42-AA2D-D6DD2C2CDE5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392346" y="380897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6" name="Text Placeholder 13">
            <a:extLst>
              <a:ext uri="{FF2B5EF4-FFF2-40B4-BE49-F238E27FC236}">
                <a16:creationId xmlns:a16="http://schemas.microsoft.com/office/drawing/2014/main" id="{6CAC9A07-BC03-0A4A-B842-3331895FE55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728969" y="380897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7" name="Text Placeholder 13">
            <a:extLst>
              <a:ext uri="{FF2B5EF4-FFF2-40B4-BE49-F238E27FC236}">
                <a16:creationId xmlns:a16="http://schemas.microsoft.com/office/drawing/2014/main" id="{58799F7A-9DC7-5046-9946-6F313D23499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92346" y="416614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8" name="Text Placeholder 13">
            <a:extLst>
              <a:ext uri="{FF2B5EF4-FFF2-40B4-BE49-F238E27FC236}">
                <a16:creationId xmlns:a16="http://schemas.microsoft.com/office/drawing/2014/main" id="{3AA6541C-8234-344B-AFB6-C87AE151354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728969" y="416614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9" name="SmartArt Placeholder 62">
            <a:extLst>
              <a:ext uri="{FF2B5EF4-FFF2-40B4-BE49-F238E27FC236}">
                <a16:creationId xmlns:a16="http://schemas.microsoft.com/office/drawing/2014/main" id="{4247C634-EDAB-E54C-8783-3222C82EA6E9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6392810" y="45346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10" name="Text Placeholder 13">
            <a:extLst>
              <a:ext uri="{FF2B5EF4-FFF2-40B4-BE49-F238E27FC236}">
                <a16:creationId xmlns:a16="http://schemas.microsoft.com/office/drawing/2014/main" id="{8F6F467F-C4AA-0447-9442-2E5651F8422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392320" y="45341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1" name="Text Placeholder 13">
            <a:extLst>
              <a:ext uri="{FF2B5EF4-FFF2-40B4-BE49-F238E27FC236}">
                <a16:creationId xmlns:a16="http://schemas.microsoft.com/office/drawing/2014/main" id="{8EA54117-BF2A-5641-9DAB-D86EFED900C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728943" y="45341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2" name="Text Placeholder 13">
            <a:extLst>
              <a:ext uri="{FF2B5EF4-FFF2-40B4-BE49-F238E27FC236}">
                <a16:creationId xmlns:a16="http://schemas.microsoft.com/office/drawing/2014/main" id="{F6D1CE01-8FB8-2D49-A82D-3A7F77DEE34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392320" y="48913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B5620BDA-BF20-F04E-A32F-FF5F4BC7BE4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728943" y="48913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4" name="SmartArt Placeholder 62">
            <a:extLst>
              <a:ext uri="{FF2B5EF4-FFF2-40B4-BE49-F238E27FC236}">
                <a16:creationId xmlns:a16="http://schemas.microsoft.com/office/drawing/2014/main" id="{B4721741-51FE-FE40-B652-63679F533AB4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6392810" y="5248738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15" name="Text Placeholder 13">
            <a:extLst>
              <a:ext uri="{FF2B5EF4-FFF2-40B4-BE49-F238E27FC236}">
                <a16:creationId xmlns:a16="http://schemas.microsoft.com/office/drawing/2014/main" id="{1C41AB08-283E-AB42-858C-A77C1A8AE9E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392320" y="524827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C19AE65C-AB52-F641-9C0B-46FA78506C5B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728943" y="524827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D42F5088-27FB-F64F-BF49-930374E98F2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392320" y="560544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8" name="Text Placeholder 13">
            <a:extLst>
              <a:ext uri="{FF2B5EF4-FFF2-40B4-BE49-F238E27FC236}">
                <a16:creationId xmlns:a16="http://schemas.microsoft.com/office/drawing/2014/main" id="{A173C30C-C36F-EF45-9C1C-B41E9CFBF869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728943" y="560544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7269734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Schedule 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1983209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DFBA8BCA-E875-7F4E-A834-25913089894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78543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82088DE0-7429-344A-BF59-ED6FCA6FBC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47225" y="237548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1" name="Text Placeholder 13">
            <a:extLst>
              <a:ext uri="{FF2B5EF4-FFF2-40B4-BE49-F238E27FC236}">
                <a16:creationId xmlns:a16="http://schemas.microsoft.com/office/drawing/2014/main" id="{C0CC2A2E-61DE-634A-81F9-F6E9D6EDC46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47199" y="2761545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F8E8D78C-FD43-6B47-BFA3-A5FF653884E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47198" y="3144676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7" name="Text Placeholder 13">
            <a:extLst>
              <a:ext uri="{FF2B5EF4-FFF2-40B4-BE49-F238E27FC236}">
                <a16:creationId xmlns:a16="http://schemas.microsoft.com/office/drawing/2014/main" id="{F67A0A54-1919-1246-8F14-6B773854ED8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47225" y="352735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CB96053-D343-1E4C-80AB-F27FEA3D1CA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47225" y="3907632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8036E36E-DAF0-F94C-9F52-6EAFFF05D72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47199" y="4288250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0" name="Text Placeholder 13">
            <a:extLst>
              <a:ext uri="{FF2B5EF4-FFF2-40B4-BE49-F238E27FC236}">
                <a16:creationId xmlns:a16="http://schemas.microsoft.com/office/drawing/2014/main" id="{4F3CA523-45DB-144C-9A6E-4A6EA68FF8F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7198" y="467138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9AE82DBE-F207-EA45-B231-DEE98C7C3BA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7225" y="5053608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F8900B26-515F-674A-B4B6-B9CBBE078F8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47225" y="5428123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3" name="Text Placeholder 13">
            <a:extLst>
              <a:ext uri="{FF2B5EF4-FFF2-40B4-BE49-F238E27FC236}">
                <a16:creationId xmlns:a16="http://schemas.microsoft.com/office/drawing/2014/main" id="{8182585A-9232-A041-8859-86194597BA1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7199" y="580781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47" name="Text Placeholder 13">
            <a:extLst>
              <a:ext uri="{FF2B5EF4-FFF2-40B4-BE49-F238E27FC236}">
                <a16:creationId xmlns:a16="http://schemas.microsoft.com/office/drawing/2014/main" id="{FA0791B6-7F06-0944-A97B-01E9E43D3F8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78692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8" name="Text Placeholder 13">
            <a:extLst>
              <a:ext uri="{FF2B5EF4-FFF2-40B4-BE49-F238E27FC236}">
                <a16:creationId xmlns:a16="http://schemas.microsoft.com/office/drawing/2014/main" id="{620FFA3F-315D-5148-9C9F-8E4B80422BB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78840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9" name="Text Placeholder 13">
            <a:extLst>
              <a:ext uri="{FF2B5EF4-FFF2-40B4-BE49-F238E27FC236}">
                <a16:creationId xmlns:a16="http://schemas.microsoft.com/office/drawing/2014/main" id="{A9631397-CB8B-A942-89F3-AA6D9F99144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78989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0" name="Text Placeholder 13">
            <a:extLst>
              <a:ext uri="{FF2B5EF4-FFF2-40B4-BE49-F238E27FC236}">
                <a16:creationId xmlns:a16="http://schemas.microsoft.com/office/drawing/2014/main" id="{5AADC139-7C18-A945-8888-BB29AB7271B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79137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1" name="Text Placeholder 13">
            <a:extLst>
              <a:ext uri="{FF2B5EF4-FFF2-40B4-BE49-F238E27FC236}">
                <a16:creationId xmlns:a16="http://schemas.microsoft.com/office/drawing/2014/main" id="{4BFB230B-36C7-C54B-9BF3-334120B9335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9286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2" name="Text Placeholder 13">
            <a:extLst>
              <a:ext uri="{FF2B5EF4-FFF2-40B4-BE49-F238E27FC236}">
                <a16:creationId xmlns:a16="http://schemas.microsoft.com/office/drawing/2014/main" id="{CA9FB207-E614-D04F-85D5-AC05A06942D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79434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3" name="Text Placeholder 13">
            <a:extLst>
              <a:ext uri="{FF2B5EF4-FFF2-40B4-BE49-F238E27FC236}">
                <a16:creationId xmlns:a16="http://schemas.microsoft.com/office/drawing/2014/main" id="{C46DF494-10DA-ED47-A97E-B90C2D7D671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79583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4" name="Text Placeholder 13">
            <a:extLst>
              <a:ext uri="{FF2B5EF4-FFF2-40B4-BE49-F238E27FC236}">
                <a16:creationId xmlns:a16="http://schemas.microsoft.com/office/drawing/2014/main" id="{0F8B7831-37F7-B547-B21B-8BDF5FFFE04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79731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5" name="Text Placeholder 13">
            <a:extLst>
              <a:ext uri="{FF2B5EF4-FFF2-40B4-BE49-F238E27FC236}">
                <a16:creationId xmlns:a16="http://schemas.microsoft.com/office/drawing/2014/main" id="{D625DF05-5606-604F-B453-D21A60E7D55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79880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D3904BEC-59C0-9D43-99B5-CA3295CCBA64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178639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59" name="SmartArt Placeholder 4">
            <a:extLst>
              <a:ext uri="{FF2B5EF4-FFF2-40B4-BE49-F238E27FC236}">
                <a16:creationId xmlns:a16="http://schemas.microsoft.com/office/drawing/2014/main" id="{500C9191-DB47-2E4E-87A8-05477F83D34A}"/>
              </a:ext>
            </a:extLst>
          </p:cNvPr>
          <p:cNvSpPr>
            <a:spLocks noGrp="1"/>
          </p:cNvSpPr>
          <p:nvPr>
            <p:ph type="dgm" sz="quarter" idx="84" hasCustomPrompt="1"/>
          </p:nvPr>
        </p:nvSpPr>
        <p:spPr>
          <a:xfrm>
            <a:off x="178639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0" name="SmartArt Placeholder 4">
            <a:extLst>
              <a:ext uri="{FF2B5EF4-FFF2-40B4-BE49-F238E27FC236}">
                <a16:creationId xmlns:a16="http://schemas.microsoft.com/office/drawing/2014/main" id="{BE2B7141-0CE5-784F-9DA5-C445AF4F51C7}"/>
              </a:ext>
            </a:extLst>
          </p:cNvPr>
          <p:cNvSpPr>
            <a:spLocks noGrp="1"/>
          </p:cNvSpPr>
          <p:nvPr>
            <p:ph type="dgm" sz="quarter" idx="85" hasCustomPrompt="1"/>
          </p:nvPr>
        </p:nvSpPr>
        <p:spPr>
          <a:xfrm>
            <a:off x="178543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1" name="SmartArt Placeholder 4">
            <a:extLst>
              <a:ext uri="{FF2B5EF4-FFF2-40B4-BE49-F238E27FC236}">
                <a16:creationId xmlns:a16="http://schemas.microsoft.com/office/drawing/2014/main" id="{AF93DD85-9FE9-AF45-BEC9-783B65A434D2}"/>
              </a:ext>
            </a:extLst>
          </p:cNvPr>
          <p:cNvSpPr>
            <a:spLocks noGrp="1"/>
          </p:cNvSpPr>
          <p:nvPr>
            <p:ph type="dgm" sz="quarter" idx="86" hasCustomPrompt="1"/>
          </p:nvPr>
        </p:nvSpPr>
        <p:spPr>
          <a:xfrm>
            <a:off x="178543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2" name="SmartArt Placeholder 4">
            <a:extLst>
              <a:ext uri="{FF2B5EF4-FFF2-40B4-BE49-F238E27FC236}">
                <a16:creationId xmlns:a16="http://schemas.microsoft.com/office/drawing/2014/main" id="{62413477-E4D6-604B-8561-735A7FE8E62C}"/>
              </a:ext>
            </a:extLst>
          </p:cNvPr>
          <p:cNvSpPr>
            <a:spLocks noGrp="1"/>
          </p:cNvSpPr>
          <p:nvPr>
            <p:ph type="dgm" sz="quarter" idx="87" hasCustomPrompt="1"/>
          </p:nvPr>
        </p:nvSpPr>
        <p:spPr>
          <a:xfrm>
            <a:off x="178543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3" name="SmartArt Placeholder 4">
            <a:extLst>
              <a:ext uri="{FF2B5EF4-FFF2-40B4-BE49-F238E27FC236}">
                <a16:creationId xmlns:a16="http://schemas.microsoft.com/office/drawing/2014/main" id="{9983299C-7BDE-FE4C-BC8E-07A0FB9F0F28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178639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4" name="SmartArt Placeholder 4">
            <a:extLst>
              <a:ext uri="{FF2B5EF4-FFF2-40B4-BE49-F238E27FC236}">
                <a16:creationId xmlns:a16="http://schemas.microsoft.com/office/drawing/2014/main" id="{D2685EAF-DD01-7B41-B692-81ED7A6EF129}"/>
              </a:ext>
            </a:extLst>
          </p:cNvPr>
          <p:cNvSpPr>
            <a:spLocks noGrp="1"/>
          </p:cNvSpPr>
          <p:nvPr>
            <p:ph type="dgm" sz="quarter" idx="89" hasCustomPrompt="1"/>
          </p:nvPr>
        </p:nvSpPr>
        <p:spPr>
          <a:xfrm>
            <a:off x="178639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5" name="SmartArt Placeholder 4">
            <a:extLst>
              <a:ext uri="{FF2B5EF4-FFF2-40B4-BE49-F238E27FC236}">
                <a16:creationId xmlns:a16="http://schemas.microsoft.com/office/drawing/2014/main" id="{663BB0E7-3FAD-A94B-870F-A63E1066FC00}"/>
              </a:ext>
            </a:extLst>
          </p:cNvPr>
          <p:cNvSpPr>
            <a:spLocks noGrp="1"/>
          </p:cNvSpPr>
          <p:nvPr>
            <p:ph type="dgm" sz="quarter" idx="90" hasCustomPrompt="1"/>
          </p:nvPr>
        </p:nvSpPr>
        <p:spPr>
          <a:xfrm>
            <a:off x="178543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6" name="SmartArt Placeholder 4">
            <a:extLst>
              <a:ext uri="{FF2B5EF4-FFF2-40B4-BE49-F238E27FC236}">
                <a16:creationId xmlns:a16="http://schemas.microsoft.com/office/drawing/2014/main" id="{25A2B122-C044-9548-AF69-A284ABAE8F1B}"/>
              </a:ext>
            </a:extLst>
          </p:cNvPr>
          <p:cNvSpPr>
            <a:spLocks noGrp="1"/>
          </p:cNvSpPr>
          <p:nvPr>
            <p:ph type="dgm" sz="quarter" idx="91" hasCustomPrompt="1"/>
          </p:nvPr>
        </p:nvSpPr>
        <p:spPr>
          <a:xfrm>
            <a:off x="178543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7" name="SmartArt Placeholder 4">
            <a:extLst>
              <a:ext uri="{FF2B5EF4-FFF2-40B4-BE49-F238E27FC236}">
                <a16:creationId xmlns:a16="http://schemas.microsoft.com/office/drawing/2014/main" id="{3C40608E-A908-0B44-914B-774ABA03C7D2}"/>
              </a:ext>
            </a:extLst>
          </p:cNvPr>
          <p:cNvSpPr>
            <a:spLocks noGrp="1"/>
          </p:cNvSpPr>
          <p:nvPr>
            <p:ph type="dgm" sz="quarter" idx="92" hasCustomPrompt="1"/>
          </p:nvPr>
        </p:nvSpPr>
        <p:spPr>
          <a:xfrm>
            <a:off x="178543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8" name="SmartArt Placeholder 4">
            <a:extLst>
              <a:ext uri="{FF2B5EF4-FFF2-40B4-BE49-F238E27FC236}">
                <a16:creationId xmlns:a16="http://schemas.microsoft.com/office/drawing/2014/main" id="{CC0231FA-B974-6E40-9CE2-5328B94056B4}"/>
              </a:ext>
            </a:extLst>
          </p:cNvPr>
          <p:cNvSpPr>
            <a:spLocks noGrp="1"/>
          </p:cNvSpPr>
          <p:nvPr>
            <p:ph type="dgm" sz="quarter" idx="93" hasCustomPrompt="1"/>
          </p:nvPr>
        </p:nvSpPr>
        <p:spPr>
          <a:xfrm>
            <a:off x="178542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9" name="SmartArt Placeholder 4">
            <a:extLst>
              <a:ext uri="{FF2B5EF4-FFF2-40B4-BE49-F238E27FC236}">
                <a16:creationId xmlns:a16="http://schemas.microsoft.com/office/drawing/2014/main" id="{D79BBA93-C843-D643-AC6D-85070713BA87}"/>
              </a:ext>
            </a:extLst>
          </p:cNvPr>
          <p:cNvSpPr>
            <a:spLocks noGrp="1"/>
          </p:cNvSpPr>
          <p:nvPr>
            <p:ph type="dgm" sz="quarter" idx="94" hasCustomPrompt="1"/>
          </p:nvPr>
        </p:nvSpPr>
        <p:spPr>
          <a:xfrm>
            <a:off x="278788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0" name="SmartArt Placeholder 4">
            <a:extLst>
              <a:ext uri="{FF2B5EF4-FFF2-40B4-BE49-F238E27FC236}">
                <a16:creationId xmlns:a16="http://schemas.microsoft.com/office/drawing/2014/main" id="{9D7BC1DD-C984-E948-9914-FA1BC0FBA72E}"/>
              </a:ext>
            </a:extLst>
          </p:cNvPr>
          <p:cNvSpPr>
            <a:spLocks noGrp="1"/>
          </p:cNvSpPr>
          <p:nvPr>
            <p:ph type="dgm" sz="quarter" idx="95" hasCustomPrompt="1"/>
          </p:nvPr>
        </p:nvSpPr>
        <p:spPr>
          <a:xfrm>
            <a:off x="278788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1" name="SmartArt Placeholder 4">
            <a:extLst>
              <a:ext uri="{FF2B5EF4-FFF2-40B4-BE49-F238E27FC236}">
                <a16:creationId xmlns:a16="http://schemas.microsoft.com/office/drawing/2014/main" id="{7849389C-350B-2641-B19E-9B52E56C437A}"/>
              </a:ext>
            </a:extLst>
          </p:cNvPr>
          <p:cNvSpPr>
            <a:spLocks noGrp="1"/>
          </p:cNvSpPr>
          <p:nvPr>
            <p:ph type="dgm" sz="quarter" idx="96" hasCustomPrompt="1"/>
          </p:nvPr>
        </p:nvSpPr>
        <p:spPr>
          <a:xfrm>
            <a:off x="278692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2" name="SmartArt Placeholder 4">
            <a:extLst>
              <a:ext uri="{FF2B5EF4-FFF2-40B4-BE49-F238E27FC236}">
                <a16:creationId xmlns:a16="http://schemas.microsoft.com/office/drawing/2014/main" id="{44BD863E-C021-7F42-9548-5E52FD272041}"/>
              </a:ext>
            </a:extLst>
          </p:cNvPr>
          <p:cNvSpPr>
            <a:spLocks noGrp="1"/>
          </p:cNvSpPr>
          <p:nvPr>
            <p:ph type="dgm" sz="quarter" idx="97" hasCustomPrompt="1"/>
          </p:nvPr>
        </p:nvSpPr>
        <p:spPr>
          <a:xfrm>
            <a:off x="278692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3" name="SmartArt Placeholder 4">
            <a:extLst>
              <a:ext uri="{FF2B5EF4-FFF2-40B4-BE49-F238E27FC236}">
                <a16:creationId xmlns:a16="http://schemas.microsoft.com/office/drawing/2014/main" id="{018CD05D-A1B7-D645-8E14-CBAE8623AE35}"/>
              </a:ext>
            </a:extLst>
          </p:cNvPr>
          <p:cNvSpPr>
            <a:spLocks noGrp="1"/>
          </p:cNvSpPr>
          <p:nvPr>
            <p:ph type="dgm" sz="quarter" idx="98" hasCustomPrompt="1"/>
          </p:nvPr>
        </p:nvSpPr>
        <p:spPr>
          <a:xfrm>
            <a:off x="278692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4" name="SmartArt Placeholder 4">
            <a:extLst>
              <a:ext uri="{FF2B5EF4-FFF2-40B4-BE49-F238E27FC236}">
                <a16:creationId xmlns:a16="http://schemas.microsoft.com/office/drawing/2014/main" id="{FF41A869-AF4A-ED4A-A707-31D2E468D15C}"/>
              </a:ext>
            </a:extLst>
          </p:cNvPr>
          <p:cNvSpPr>
            <a:spLocks noGrp="1"/>
          </p:cNvSpPr>
          <p:nvPr>
            <p:ph type="dgm" sz="quarter" idx="99" hasCustomPrompt="1"/>
          </p:nvPr>
        </p:nvSpPr>
        <p:spPr>
          <a:xfrm>
            <a:off x="278788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5" name="SmartArt Placeholder 4">
            <a:extLst>
              <a:ext uri="{FF2B5EF4-FFF2-40B4-BE49-F238E27FC236}">
                <a16:creationId xmlns:a16="http://schemas.microsoft.com/office/drawing/2014/main" id="{DB7AD519-B4B0-4940-95E0-884A342B4BAC}"/>
              </a:ext>
            </a:extLst>
          </p:cNvPr>
          <p:cNvSpPr>
            <a:spLocks noGrp="1"/>
          </p:cNvSpPr>
          <p:nvPr>
            <p:ph type="dgm" sz="quarter" idx="100" hasCustomPrompt="1"/>
          </p:nvPr>
        </p:nvSpPr>
        <p:spPr>
          <a:xfrm>
            <a:off x="278788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6" name="SmartArt Placeholder 4">
            <a:extLst>
              <a:ext uri="{FF2B5EF4-FFF2-40B4-BE49-F238E27FC236}">
                <a16:creationId xmlns:a16="http://schemas.microsoft.com/office/drawing/2014/main" id="{E678F0D9-4130-8841-9E45-2C9045B5151E}"/>
              </a:ext>
            </a:extLst>
          </p:cNvPr>
          <p:cNvSpPr>
            <a:spLocks noGrp="1"/>
          </p:cNvSpPr>
          <p:nvPr>
            <p:ph type="dgm" sz="quarter" idx="101" hasCustomPrompt="1"/>
          </p:nvPr>
        </p:nvSpPr>
        <p:spPr>
          <a:xfrm>
            <a:off x="278692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7" name="SmartArt Placeholder 4">
            <a:extLst>
              <a:ext uri="{FF2B5EF4-FFF2-40B4-BE49-F238E27FC236}">
                <a16:creationId xmlns:a16="http://schemas.microsoft.com/office/drawing/2014/main" id="{B84D953F-EED7-E842-B0A4-0924E81FC51C}"/>
              </a:ext>
            </a:extLst>
          </p:cNvPr>
          <p:cNvSpPr>
            <a:spLocks noGrp="1"/>
          </p:cNvSpPr>
          <p:nvPr>
            <p:ph type="dgm" sz="quarter" idx="102" hasCustomPrompt="1"/>
          </p:nvPr>
        </p:nvSpPr>
        <p:spPr>
          <a:xfrm>
            <a:off x="278692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8" name="SmartArt Placeholder 4">
            <a:extLst>
              <a:ext uri="{FF2B5EF4-FFF2-40B4-BE49-F238E27FC236}">
                <a16:creationId xmlns:a16="http://schemas.microsoft.com/office/drawing/2014/main" id="{391C7F12-8563-7147-A182-06963DF78063}"/>
              </a:ext>
            </a:extLst>
          </p:cNvPr>
          <p:cNvSpPr>
            <a:spLocks noGrp="1"/>
          </p:cNvSpPr>
          <p:nvPr>
            <p:ph type="dgm" sz="quarter" idx="103" hasCustomPrompt="1"/>
          </p:nvPr>
        </p:nvSpPr>
        <p:spPr>
          <a:xfrm>
            <a:off x="278692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9" name="SmartArt Placeholder 4">
            <a:extLst>
              <a:ext uri="{FF2B5EF4-FFF2-40B4-BE49-F238E27FC236}">
                <a16:creationId xmlns:a16="http://schemas.microsoft.com/office/drawing/2014/main" id="{4E33A558-F664-9E40-9E57-03ABAAD8C1BF}"/>
              </a:ext>
            </a:extLst>
          </p:cNvPr>
          <p:cNvSpPr>
            <a:spLocks noGrp="1"/>
          </p:cNvSpPr>
          <p:nvPr>
            <p:ph type="dgm" sz="quarter" idx="104" hasCustomPrompt="1"/>
          </p:nvPr>
        </p:nvSpPr>
        <p:spPr>
          <a:xfrm>
            <a:off x="278692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0" name="SmartArt Placeholder 4">
            <a:extLst>
              <a:ext uri="{FF2B5EF4-FFF2-40B4-BE49-F238E27FC236}">
                <a16:creationId xmlns:a16="http://schemas.microsoft.com/office/drawing/2014/main" id="{916BED62-0FC3-334A-A7F3-77DB9AE0FCF5}"/>
              </a:ext>
            </a:extLst>
          </p:cNvPr>
          <p:cNvSpPr>
            <a:spLocks noGrp="1"/>
          </p:cNvSpPr>
          <p:nvPr>
            <p:ph type="dgm" sz="quarter" idx="105" hasCustomPrompt="1"/>
          </p:nvPr>
        </p:nvSpPr>
        <p:spPr>
          <a:xfrm>
            <a:off x="378839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1" name="SmartArt Placeholder 4">
            <a:extLst>
              <a:ext uri="{FF2B5EF4-FFF2-40B4-BE49-F238E27FC236}">
                <a16:creationId xmlns:a16="http://schemas.microsoft.com/office/drawing/2014/main" id="{16BF0D1D-21D4-0D4E-ABBB-3EA23D0C4856}"/>
              </a:ext>
            </a:extLst>
          </p:cNvPr>
          <p:cNvSpPr>
            <a:spLocks noGrp="1"/>
          </p:cNvSpPr>
          <p:nvPr>
            <p:ph type="dgm" sz="quarter" idx="106" hasCustomPrompt="1"/>
          </p:nvPr>
        </p:nvSpPr>
        <p:spPr>
          <a:xfrm>
            <a:off x="378839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2" name="SmartArt Placeholder 4">
            <a:extLst>
              <a:ext uri="{FF2B5EF4-FFF2-40B4-BE49-F238E27FC236}">
                <a16:creationId xmlns:a16="http://schemas.microsoft.com/office/drawing/2014/main" id="{BF7546C5-8A43-C445-9E48-DBDD6EB51829}"/>
              </a:ext>
            </a:extLst>
          </p:cNvPr>
          <p:cNvSpPr>
            <a:spLocks noGrp="1"/>
          </p:cNvSpPr>
          <p:nvPr>
            <p:ph type="dgm" sz="quarter" idx="107" hasCustomPrompt="1"/>
          </p:nvPr>
        </p:nvSpPr>
        <p:spPr>
          <a:xfrm>
            <a:off x="378743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3" name="SmartArt Placeholder 4">
            <a:extLst>
              <a:ext uri="{FF2B5EF4-FFF2-40B4-BE49-F238E27FC236}">
                <a16:creationId xmlns:a16="http://schemas.microsoft.com/office/drawing/2014/main" id="{1A5C5A92-7675-E64E-AAFE-1B291D090C9D}"/>
              </a:ext>
            </a:extLst>
          </p:cNvPr>
          <p:cNvSpPr>
            <a:spLocks noGrp="1"/>
          </p:cNvSpPr>
          <p:nvPr>
            <p:ph type="dgm" sz="quarter" idx="108" hasCustomPrompt="1"/>
          </p:nvPr>
        </p:nvSpPr>
        <p:spPr>
          <a:xfrm>
            <a:off x="378743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4" name="SmartArt Placeholder 4">
            <a:extLst>
              <a:ext uri="{FF2B5EF4-FFF2-40B4-BE49-F238E27FC236}">
                <a16:creationId xmlns:a16="http://schemas.microsoft.com/office/drawing/2014/main" id="{4CD87507-D51F-D943-9F1D-78B5F84F6A84}"/>
              </a:ext>
            </a:extLst>
          </p:cNvPr>
          <p:cNvSpPr>
            <a:spLocks noGrp="1"/>
          </p:cNvSpPr>
          <p:nvPr>
            <p:ph type="dgm" sz="quarter" idx="109" hasCustomPrompt="1"/>
          </p:nvPr>
        </p:nvSpPr>
        <p:spPr>
          <a:xfrm>
            <a:off x="378743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5" name="SmartArt Placeholder 4">
            <a:extLst>
              <a:ext uri="{FF2B5EF4-FFF2-40B4-BE49-F238E27FC236}">
                <a16:creationId xmlns:a16="http://schemas.microsoft.com/office/drawing/2014/main" id="{D85DDFE5-3D19-5D47-A6F6-F25A9A1FE799}"/>
              </a:ext>
            </a:extLst>
          </p:cNvPr>
          <p:cNvSpPr>
            <a:spLocks noGrp="1"/>
          </p:cNvSpPr>
          <p:nvPr>
            <p:ph type="dgm" sz="quarter" idx="110" hasCustomPrompt="1"/>
          </p:nvPr>
        </p:nvSpPr>
        <p:spPr>
          <a:xfrm>
            <a:off x="378839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6" name="SmartArt Placeholder 4">
            <a:extLst>
              <a:ext uri="{FF2B5EF4-FFF2-40B4-BE49-F238E27FC236}">
                <a16:creationId xmlns:a16="http://schemas.microsoft.com/office/drawing/2014/main" id="{44E4D983-9DE2-5744-ABBB-825463238FB3}"/>
              </a:ext>
            </a:extLst>
          </p:cNvPr>
          <p:cNvSpPr>
            <a:spLocks noGrp="1"/>
          </p:cNvSpPr>
          <p:nvPr>
            <p:ph type="dgm" sz="quarter" idx="111" hasCustomPrompt="1"/>
          </p:nvPr>
        </p:nvSpPr>
        <p:spPr>
          <a:xfrm>
            <a:off x="378839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7" name="SmartArt Placeholder 4">
            <a:extLst>
              <a:ext uri="{FF2B5EF4-FFF2-40B4-BE49-F238E27FC236}">
                <a16:creationId xmlns:a16="http://schemas.microsoft.com/office/drawing/2014/main" id="{9BF4CDA6-7DA8-DB48-98B8-B64C6369E72F}"/>
              </a:ext>
            </a:extLst>
          </p:cNvPr>
          <p:cNvSpPr>
            <a:spLocks noGrp="1"/>
          </p:cNvSpPr>
          <p:nvPr>
            <p:ph type="dgm" sz="quarter" idx="112" hasCustomPrompt="1"/>
          </p:nvPr>
        </p:nvSpPr>
        <p:spPr>
          <a:xfrm>
            <a:off x="378743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8" name="SmartArt Placeholder 4">
            <a:extLst>
              <a:ext uri="{FF2B5EF4-FFF2-40B4-BE49-F238E27FC236}">
                <a16:creationId xmlns:a16="http://schemas.microsoft.com/office/drawing/2014/main" id="{3E2DF36D-B306-D347-8406-BF2CF8911F96}"/>
              </a:ext>
            </a:extLst>
          </p:cNvPr>
          <p:cNvSpPr>
            <a:spLocks noGrp="1"/>
          </p:cNvSpPr>
          <p:nvPr>
            <p:ph type="dgm" sz="quarter" idx="113" hasCustomPrompt="1"/>
          </p:nvPr>
        </p:nvSpPr>
        <p:spPr>
          <a:xfrm>
            <a:off x="378743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9" name="SmartArt Placeholder 4">
            <a:extLst>
              <a:ext uri="{FF2B5EF4-FFF2-40B4-BE49-F238E27FC236}">
                <a16:creationId xmlns:a16="http://schemas.microsoft.com/office/drawing/2014/main" id="{460B18FE-C455-2145-96B5-E11849A04484}"/>
              </a:ext>
            </a:extLst>
          </p:cNvPr>
          <p:cNvSpPr>
            <a:spLocks noGrp="1"/>
          </p:cNvSpPr>
          <p:nvPr>
            <p:ph type="dgm" sz="quarter" idx="114" hasCustomPrompt="1"/>
          </p:nvPr>
        </p:nvSpPr>
        <p:spPr>
          <a:xfrm>
            <a:off x="378743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0" name="SmartArt Placeholder 4">
            <a:extLst>
              <a:ext uri="{FF2B5EF4-FFF2-40B4-BE49-F238E27FC236}">
                <a16:creationId xmlns:a16="http://schemas.microsoft.com/office/drawing/2014/main" id="{433E13D3-E304-F54C-9AC3-14C32ECF8512}"/>
              </a:ext>
            </a:extLst>
          </p:cNvPr>
          <p:cNvSpPr>
            <a:spLocks noGrp="1"/>
          </p:cNvSpPr>
          <p:nvPr>
            <p:ph type="dgm" sz="quarter" idx="115" hasCustomPrompt="1"/>
          </p:nvPr>
        </p:nvSpPr>
        <p:spPr>
          <a:xfrm>
            <a:off x="378743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1" name="SmartArt Placeholder 4">
            <a:extLst>
              <a:ext uri="{FF2B5EF4-FFF2-40B4-BE49-F238E27FC236}">
                <a16:creationId xmlns:a16="http://schemas.microsoft.com/office/drawing/2014/main" id="{C6AF47DF-E4B8-C747-992A-627B6554E0BF}"/>
              </a:ext>
            </a:extLst>
          </p:cNvPr>
          <p:cNvSpPr>
            <a:spLocks noGrp="1"/>
          </p:cNvSpPr>
          <p:nvPr>
            <p:ph type="dgm" sz="quarter" idx="116" hasCustomPrompt="1"/>
          </p:nvPr>
        </p:nvSpPr>
        <p:spPr>
          <a:xfrm>
            <a:off x="478989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2" name="SmartArt Placeholder 4">
            <a:extLst>
              <a:ext uri="{FF2B5EF4-FFF2-40B4-BE49-F238E27FC236}">
                <a16:creationId xmlns:a16="http://schemas.microsoft.com/office/drawing/2014/main" id="{764BDE27-4A2F-4F47-8D1C-2B498C2E64D2}"/>
              </a:ext>
            </a:extLst>
          </p:cNvPr>
          <p:cNvSpPr>
            <a:spLocks noGrp="1"/>
          </p:cNvSpPr>
          <p:nvPr>
            <p:ph type="dgm" sz="quarter" idx="117" hasCustomPrompt="1"/>
          </p:nvPr>
        </p:nvSpPr>
        <p:spPr>
          <a:xfrm>
            <a:off x="478989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3" name="SmartArt Placeholder 4">
            <a:extLst>
              <a:ext uri="{FF2B5EF4-FFF2-40B4-BE49-F238E27FC236}">
                <a16:creationId xmlns:a16="http://schemas.microsoft.com/office/drawing/2014/main" id="{122AC16D-70B8-874C-8D09-522484050517}"/>
              </a:ext>
            </a:extLst>
          </p:cNvPr>
          <p:cNvSpPr>
            <a:spLocks noGrp="1"/>
          </p:cNvSpPr>
          <p:nvPr>
            <p:ph type="dgm" sz="quarter" idx="118" hasCustomPrompt="1"/>
          </p:nvPr>
        </p:nvSpPr>
        <p:spPr>
          <a:xfrm>
            <a:off x="478892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4" name="SmartArt Placeholder 4">
            <a:extLst>
              <a:ext uri="{FF2B5EF4-FFF2-40B4-BE49-F238E27FC236}">
                <a16:creationId xmlns:a16="http://schemas.microsoft.com/office/drawing/2014/main" id="{EC5D3DF6-8E7D-AC47-A408-8D2B15EC7446}"/>
              </a:ext>
            </a:extLst>
          </p:cNvPr>
          <p:cNvSpPr>
            <a:spLocks noGrp="1"/>
          </p:cNvSpPr>
          <p:nvPr>
            <p:ph type="dgm" sz="quarter" idx="119" hasCustomPrompt="1"/>
          </p:nvPr>
        </p:nvSpPr>
        <p:spPr>
          <a:xfrm>
            <a:off x="478892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5" name="SmartArt Placeholder 4">
            <a:extLst>
              <a:ext uri="{FF2B5EF4-FFF2-40B4-BE49-F238E27FC236}">
                <a16:creationId xmlns:a16="http://schemas.microsoft.com/office/drawing/2014/main" id="{6B2FE00D-4551-CC4E-8457-7470D3AC4A86}"/>
              </a:ext>
            </a:extLst>
          </p:cNvPr>
          <p:cNvSpPr>
            <a:spLocks noGrp="1"/>
          </p:cNvSpPr>
          <p:nvPr>
            <p:ph type="dgm" sz="quarter" idx="120" hasCustomPrompt="1"/>
          </p:nvPr>
        </p:nvSpPr>
        <p:spPr>
          <a:xfrm>
            <a:off x="478892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6" name="SmartArt Placeholder 4">
            <a:extLst>
              <a:ext uri="{FF2B5EF4-FFF2-40B4-BE49-F238E27FC236}">
                <a16:creationId xmlns:a16="http://schemas.microsoft.com/office/drawing/2014/main" id="{E45F01EB-F506-CA44-8609-36E750B62B82}"/>
              </a:ext>
            </a:extLst>
          </p:cNvPr>
          <p:cNvSpPr>
            <a:spLocks noGrp="1"/>
          </p:cNvSpPr>
          <p:nvPr>
            <p:ph type="dgm" sz="quarter" idx="121" hasCustomPrompt="1"/>
          </p:nvPr>
        </p:nvSpPr>
        <p:spPr>
          <a:xfrm>
            <a:off x="478988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7" name="SmartArt Placeholder 4">
            <a:extLst>
              <a:ext uri="{FF2B5EF4-FFF2-40B4-BE49-F238E27FC236}">
                <a16:creationId xmlns:a16="http://schemas.microsoft.com/office/drawing/2014/main" id="{4770998F-81F2-B04B-A143-7471E0A1370F}"/>
              </a:ext>
            </a:extLst>
          </p:cNvPr>
          <p:cNvSpPr>
            <a:spLocks noGrp="1"/>
          </p:cNvSpPr>
          <p:nvPr>
            <p:ph type="dgm" sz="quarter" idx="122" hasCustomPrompt="1"/>
          </p:nvPr>
        </p:nvSpPr>
        <p:spPr>
          <a:xfrm>
            <a:off x="478988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8" name="SmartArt Placeholder 4">
            <a:extLst>
              <a:ext uri="{FF2B5EF4-FFF2-40B4-BE49-F238E27FC236}">
                <a16:creationId xmlns:a16="http://schemas.microsoft.com/office/drawing/2014/main" id="{02A0E6DF-3AC0-B14B-B9B0-1CD205FB04FA}"/>
              </a:ext>
            </a:extLst>
          </p:cNvPr>
          <p:cNvSpPr>
            <a:spLocks noGrp="1"/>
          </p:cNvSpPr>
          <p:nvPr>
            <p:ph type="dgm" sz="quarter" idx="123" hasCustomPrompt="1"/>
          </p:nvPr>
        </p:nvSpPr>
        <p:spPr>
          <a:xfrm>
            <a:off x="478892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9" name="SmartArt Placeholder 4">
            <a:extLst>
              <a:ext uri="{FF2B5EF4-FFF2-40B4-BE49-F238E27FC236}">
                <a16:creationId xmlns:a16="http://schemas.microsoft.com/office/drawing/2014/main" id="{1F3AD946-5815-4545-8E78-036155DA70E1}"/>
              </a:ext>
            </a:extLst>
          </p:cNvPr>
          <p:cNvSpPr>
            <a:spLocks noGrp="1"/>
          </p:cNvSpPr>
          <p:nvPr>
            <p:ph type="dgm" sz="quarter" idx="124" hasCustomPrompt="1"/>
          </p:nvPr>
        </p:nvSpPr>
        <p:spPr>
          <a:xfrm>
            <a:off x="478892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0" name="SmartArt Placeholder 4">
            <a:extLst>
              <a:ext uri="{FF2B5EF4-FFF2-40B4-BE49-F238E27FC236}">
                <a16:creationId xmlns:a16="http://schemas.microsoft.com/office/drawing/2014/main" id="{76842FE0-72D1-0242-9D9C-E82AD09E5E6C}"/>
              </a:ext>
            </a:extLst>
          </p:cNvPr>
          <p:cNvSpPr>
            <a:spLocks noGrp="1"/>
          </p:cNvSpPr>
          <p:nvPr>
            <p:ph type="dgm" sz="quarter" idx="125" hasCustomPrompt="1"/>
          </p:nvPr>
        </p:nvSpPr>
        <p:spPr>
          <a:xfrm>
            <a:off x="478892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1" name="SmartArt Placeholder 4">
            <a:extLst>
              <a:ext uri="{FF2B5EF4-FFF2-40B4-BE49-F238E27FC236}">
                <a16:creationId xmlns:a16="http://schemas.microsoft.com/office/drawing/2014/main" id="{1E609B16-F04A-EF43-8117-E141BBCF5688}"/>
              </a:ext>
            </a:extLst>
          </p:cNvPr>
          <p:cNvSpPr>
            <a:spLocks noGrp="1"/>
          </p:cNvSpPr>
          <p:nvPr>
            <p:ph type="dgm" sz="quarter" idx="126" hasCustomPrompt="1"/>
          </p:nvPr>
        </p:nvSpPr>
        <p:spPr>
          <a:xfrm>
            <a:off x="478892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2" name="SmartArt Placeholder 4">
            <a:extLst>
              <a:ext uri="{FF2B5EF4-FFF2-40B4-BE49-F238E27FC236}">
                <a16:creationId xmlns:a16="http://schemas.microsoft.com/office/drawing/2014/main" id="{490D0BBB-2055-DC49-8068-131C98DB1F0B}"/>
              </a:ext>
            </a:extLst>
          </p:cNvPr>
          <p:cNvSpPr>
            <a:spLocks noGrp="1"/>
          </p:cNvSpPr>
          <p:nvPr>
            <p:ph type="dgm" sz="quarter" idx="127" hasCustomPrompt="1"/>
          </p:nvPr>
        </p:nvSpPr>
        <p:spPr>
          <a:xfrm>
            <a:off x="5792332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3" name="SmartArt Placeholder 4">
            <a:extLst>
              <a:ext uri="{FF2B5EF4-FFF2-40B4-BE49-F238E27FC236}">
                <a16:creationId xmlns:a16="http://schemas.microsoft.com/office/drawing/2014/main" id="{6E3FCBC1-06D6-B04F-B660-6B6DE2F49860}"/>
              </a:ext>
            </a:extLst>
          </p:cNvPr>
          <p:cNvSpPr>
            <a:spLocks noGrp="1"/>
          </p:cNvSpPr>
          <p:nvPr>
            <p:ph type="dgm" sz="quarter" idx="128" hasCustomPrompt="1"/>
          </p:nvPr>
        </p:nvSpPr>
        <p:spPr>
          <a:xfrm>
            <a:off x="5792332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4" name="SmartArt Placeholder 4">
            <a:extLst>
              <a:ext uri="{FF2B5EF4-FFF2-40B4-BE49-F238E27FC236}">
                <a16:creationId xmlns:a16="http://schemas.microsoft.com/office/drawing/2014/main" id="{C47C8B1A-7F93-B649-A7BC-746AF33C57D6}"/>
              </a:ext>
            </a:extLst>
          </p:cNvPr>
          <p:cNvSpPr>
            <a:spLocks noGrp="1"/>
          </p:cNvSpPr>
          <p:nvPr>
            <p:ph type="dgm" sz="quarter" idx="129" hasCustomPrompt="1"/>
          </p:nvPr>
        </p:nvSpPr>
        <p:spPr>
          <a:xfrm>
            <a:off x="5791366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5" name="SmartArt Placeholder 4">
            <a:extLst>
              <a:ext uri="{FF2B5EF4-FFF2-40B4-BE49-F238E27FC236}">
                <a16:creationId xmlns:a16="http://schemas.microsoft.com/office/drawing/2014/main" id="{CBF5AB7D-08C7-4441-94B1-431D5C826026}"/>
              </a:ext>
            </a:extLst>
          </p:cNvPr>
          <p:cNvSpPr>
            <a:spLocks noGrp="1"/>
          </p:cNvSpPr>
          <p:nvPr>
            <p:ph type="dgm" sz="quarter" idx="130" hasCustomPrompt="1"/>
          </p:nvPr>
        </p:nvSpPr>
        <p:spPr>
          <a:xfrm>
            <a:off x="5791367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6" name="SmartArt Placeholder 4">
            <a:extLst>
              <a:ext uri="{FF2B5EF4-FFF2-40B4-BE49-F238E27FC236}">
                <a16:creationId xmlns:a16="http://schemas.microsoft.com/office/drawing/2014/main" id="{E96AB84F-1B01-484D-9D13-3267E5B43073}"/>
              </a:ext>
            </a:extLst>
          </p:cNvPr>
          <p:cNvSpPr>
            <a:spLocks noGrp="1"/>
          </p:cNvSpPr>
          <p:nvPr>
            <p:ph type="dgm" sz="quarter" idx="131" hasCustomPrompt="1"/>
          </p:nvPr>
        </p:nvSpPr>
        <p:spPr>
          <a:xfrm>
            <a:off x="5791368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7" name="SmartArt Placeholder 4">
            <a:extLst>
              <a:ext uri="{FF2B5EF4-FFF2-40B4-BE49-F238E27FC236}">
                <a16:creationId xmlns:a16="http://schemas.microsoft.com/office/drawing/2014/main" id="{60F2E4F9-64FF-5649-A510-6630935E4E76}"/>
              </a:ext>
            </a:extLst>
          </p:cNvPr>
          <p:cNvSpPr>
            <a:spLocks noGrp="1"/>
          </p:cNvSpPr>
          <p:nvPr>
            <p:ph type="dgm" sz="quarter" idx="132" hasCustomPrompt="1"/>
          </p:nvPr>
        </p:nvSpPr>
        <p:spPr>
          <a:xfrm>
            <a:off x="5792330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8" name="SmartArt Placeholder 4">
            <a:extLst>
              <a:ext uri="{FF2B5EF4-FFF2-40B4-BE49-F238E27FC236}">
                <a16:creationId xmlns:a16="http://schemas.microsoft.com/office/drawing/2014/main" id="{B799A981-BF59-474F-9F29-B5F7FEDB3CAE}"/>
              </a:ext>
            </a:extLst>
          </p:cNvPr>
          <p:cNvSpPr>
            <a:spLocks noGrp="1"/>
          </p:cNvSpPr>
          <p:nvPr>
            <p:ph type="dgm" sz="quarter" idx="133" hasCustomPrompt="1"/>
          </p:nvPr>
        </p:nvSpPr>
        <p:spPr>
          <a:xfrm>
            <a:off x="5792330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9" name="SmartArt Placeholder 4">
            <a:extLst>
              <a:ext uri="{FF2B5EF4-FFF2-40B4-BE49-F238E27FC236}">
                <a16:creationId xmlns:a16="http://schemas.microsoft.com/office/drawing/2014/main" id="{4FFAE25E-FC07-DE47-AF8B-C9D323F2916C}"/>
              </a:ext>
            </a:extLst>
          </p:cNvPr>
          <p:cNvSpPr>
            <a:spLocks noGrp="1"/>
          </p:cNvSpPr>
          <p:nvPr>
            <p:ph type="dgm" sz="quarter" idx="134" hasCustomPrompt="1"/>
          </p:nvPr>
        </p:nvSpPr>
        <p:spPr>
          <a:xfrm>
            <a:off x="5791364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0" name="SmartArt Placeholder 4">
            <a:extLst>
              <a:ext uri="{FF2B5EF4-FFF2-40B4-BE49-F238E27FC236}">
                <a16:creationId xmlns:a16="http://schemas.microsoft.com/office/drawing/2014/main" id="{EE6A44F1-9ACD-9E4C-B4A6-B1D04F098537}"/>
              </a:ext>
            </a:extLst>
          </p:cNvPr>
          <p:cNvSpPr>
            <a:spLocks noGrp="1"/>
          </p:cNvSpPr>
          <p:nvPr>
            <p:ph type="dgm" sz="quarter" idx="135" hasCustomPrompt="1"/>
          </p:nvPr>
        </p:nvSpPr>
        <p:spPr>
          <a:xfrm>
            <a:off x="5791365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1" name="SmartArt Placeholder 4">
            <a:extLst>
              <a:ext uri="{FF2B5EF4-FFF2-40B4-BE49-F238E27FC236}">
                <a16:creationId xmlns:a16="http://schemas.microsoft.com/office/drawing/2014/main" id="{03F5DCB6-3080-1644-AE01-12B2625ABD72}"/>
              </a:ext>
            </a:extLst>
          </p:cNvPr>
          <p:cNvSpPr>
            <a:spLocks noGrp="1"/>
          </p:cNvSpPr>
          <p:nvPr>
            <p:ph type="dgm" sz="quarter" idx="136" hasCustomPrompt="1"/>
          </p:nvPr>
        </p:nvSpPr>
        <p:spPr>
          <a:xfrm>
            <a:off x="5791366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2" name="SmartArt Placeholder 4">
            <a:extLst>
              <a:ext uri="{FF2B5EF4-FFF2-40B4-BE49-F238E27FC236}">
                <a16:creationId xmlns:a16="http://schemas.microsoft.com/office/drawing/2014/main" id="{7AB7FF6A-1837-B64E-94F0-C76F1F020A87}"/>
              </a:ext>
            </a:extLst>
          </p:cNvPr>
          <p:cNvSpPr>
            <a:spLocks noGrp="1"/>
          </p:cNvSpPr>
          <p:nvPr>
            <p:ph type="dgm" sz="quarter" idx="137" hasCustomPrompt="1"/>
          </p:nvPr>
        </p:nvSpPr>
        <p:spPr>
          <a:xfrm>
            <a:off x="5791363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4" name="SmartArt Placeholder 4">
            <a:extLst>
              <a:ext uri="{FF2B5EF4-FFF2-40B4-BE49-F238E27FC236}">
                <a16:creationId xmlns:a16="http://schemas.microsoft.com/office/drawing/2014/main" id="{72B48CF5-8037-4E4F-B5CF-C648074DC791}"/>
              </a:ext>
            </a:extLst>
          </p:cNvPr>
          <p:cNvSpPr>
            <a:spLocks noGrp="1"/>
          </p:cNvSpPr>
          <p:nvPr>
            <p:ph type="dgm" sz="quarter" idx="138" hasCustomPrompt="1"/>
          </p:nvPr>
        </p:nvSpPr>
        <p:spPr>
          <a:xfrm>
            <a:off x="6792866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5" name="SmartArt Placeholder 4">
            <a:extLst>
              <a:ext uri="{FF2B5EF4-FFF2-40B4-BE49-F238E27FC236}">
                <a16:creationId xmlns:a16="http://schemas.microsoft.com/office/drawing/2014/main" id="{E7101632-BF9A-5E48-8D95-E3DF428A08B5}"/>
              </a:ext>
            </a:extLst>
          </p:cNvPr>
          <p:cNvSpPr>
            <a:spLocks noGrp="1"/>
          </p:cNvSpPr>
          <p:nvPr>
            <p:ph type="dgm" sz="quarter" idx="139" hasCustomPrompt="1"/>
          </p:nvPr>
        </p:nvSpPr>
        <p:spPr>
          <a:xfrm>
            <a:off x="6792866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6" name="SmartArt Placeholder 4">
            <a:extLst>
              <a:ext uri="{FF2B5EF4-FFF2-40B4-BE49-F238E27FC236}">
                <a16:creationId xmlns:a16="http://schemas.microsoft.com/office/drawing/2014/main" id="{15A98BDA-CA33-074B-8C8E-32C6B8025D0E}"/>
              </a:ext>
            </a:extLst>
          </p:cNvPr>
          <p:cNvSpPr>
            <a:spLocks noGrp="1"/>
          </p:cNvSpPr>
          <p:nvPr>
            <p:ph type="dgm" sz="quarter" idx="140" hasCustomPrompt="1"/>
          </p:nvPr>
        </p:nvSpPr>
        <p:spPr>
          <a:xfrm>
            <a:off x="6791900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7" name="SmartArt Placeholder 4">
            <a:extLst>
              <a:ext uri="{FF2B5EF4-FFF2-40B4-BE49-F238E27FC236}">
                <a16:creationId xmlns:a16="http://schemas.microsoft.com/office/drawing/2014/main" id="{72E20542-A9E7-1345-936F-CC6DFF5239E0}"/>
              </a:ext>
            </a:extLst>
          </p:cNvPr>
          <p:cNvSpPr>
            <a:spLocks noGrp="1"/>
          </p:cNvSpPr>
          <p:nvPr>
            <p:ph type="dgm" sz="quarter" idx="141" hasCustomPrompt="1"/>
          </p:nvPr>
        </p:nvSpPr>
        <p:spPr>
          <a:xfrm>
            <a:off x="6791901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8" name="SmartArt Placeholder 4">
            <a:extLst>
              <a:ext uri="{FF2B5EF4-FFF2-40B4-BE49-F238E27FC236}">
                <a16:creationId xmlns:a16="http://schemas.microsoft.com/office/drawing/2014/main" id="{3A0ECB10-A0D9-F34E-8B1B-2F88BA44FC2E}"/>
              </a:ext>
            </a:extLst>
          </p:cNvPr>
          <p:cNvSpPr>
            <a:spLocks noGrp="1"/>
          </p:cNvSpPr>
          <p:nvPr>
            <p:ph type="dgm" sz="quarter" idx="142" hasCustomPrompt="1"/>
          </p:nvPr>
        </p:nvSpPr>
        <p:spPr>
          <a:xfrm>
            <a:off x="6791902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9" name="SmartArt Placeholder 4">
            <a:extLst>
              <a:ext uri="{FF2B5EF4-FFF2-40B4-BE49-F238E27FC236}">
                <a16:creationId xmlns:a16="http://schemas.microsoft.com/office/drawing/2014/main" id="{0C8F5D61-C01E-C148-8B5D-985411B38316}"/>
              </a:ext>
            </a:extLst>
          </p:cNvPr>
          <p:cNvSpPr>
            <a:spLocks noGrp="1"/>
          </p:cNvSpPr>
          <p:nvPr>
            <p:ph type="dgm" sz="quarter" idx="143" hasCustomPrompt="1"/>
          </p:nvPr>
        </p:nvSpPr>
        <p:spPr>
          <a:xfrm>
            <a:off x="6792864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0" name="SmartArt Placeholder 4">
            <a:extLst>
              <a:ext uri="{FF2B5EF4-FFF2-40B4-BE49-F238E27FC236}">
                <a16:creationId xmlns:a16="http://schemas.microsoft.com/office/drawing/2014/main" id="{F5760954-381E-F646-AE3C-CC4674129B4F}"/>
              </a:ext>
            </a:extLst>
          </p:cNvPr>
          <p:cNvSpPr>
            <a:spLocks noGrp="1"/>
          </p:cNvSpPr>
          <p:nvPr>
            <p:ph type="dgm" sz="quarter" idx="144" hasCustomPrompt="1"/>
          </p:nvPr>
        </p:nvSpPr>
        <p:spPr>
          <a:xfrm>
            <a:off x="6792864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1" name="SmartArt Placeholder 4">
            <a:extLst>
              <a:ext uri="{FF2B5EF4-FFF2-40B4-BE49-F238E27FC236}">
                <a16:creationId xmlns:a16="http://schemas.microsoft.com/office/drawing/2014/main" id="{DCB3A1F7-36A5-6541-A8F5-400D75D6328A}"/>
              </a:ext>
            </a:extLst>
          </p:cNvPr>
          <p:cNvSpPr>
            <a:spLocks noGrp="1"/>
          </p:cNvSpPr>
          <p:nvPr>
            <p:ph type="dgm" sz="quarter" idx="145" hasCustomPrompt="1"/>
          </p:nvPr>
        </p:nvSpPr>
        <p:spPr>
          <a:xfrm>
            <a:off x="6791898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2" name="SmartArt Placeholder 4">
            <a:extLst>
              <a:ext uri="{FF2B5EF4-FFF2-40B4-BE49-F238E27FC236}">
                <a16:creationId xmlns:a16="http://schemas.microsoft.com/office/drawing/2014/main" id="{7A2ADB20-AA38-CE4B-A785-0CE5BC5A123F}"/>
              </a:ext>
            </a:extLst>
          </p:cNvPr>
          <p:cNvSpPr>
            <a:spLocks noGrp="1"/>
          </p:cNvSpPr>
          <p:nvPr>
            <p:ph type="dgm" sz="quarter" idx="146" hasCustomPrompt="1"/>
          </p:nvPr>
        </p:nvSpPr>
        <p:spPr>
          <a:xfrm>
            <a:off x="6791899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3" name="SmartArt Placeholder 4">
            <a:extLst>
              <a:ext uri="{FF2B5EF4-FFF2-40B4-BE49-F238E27FC236}">
                <a16:creationId xmlns:a16="http://schemas.microsoft.com/office/drawing/2014/main" id="{EE212360-213A-C04A-98E0-BB8F76046E99}"/>
              </a:ext>
            </a:extLst>
          </p:cNvPr>
          <p:cNvSpPr>
            <a:spLocks noGrp="1"/>
          </p:cNvSpPr>
          <p:nvPr>
            <p:ph type="dgm" sz="quarter" idx="147" hasCustomPrompt="1"/>
          </p:nvPr>
        </p:nvSpPr>
        <p:spPr>
          <a:xfrm>
            <a:off x="6791900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4" name="SmartArt Placeholder 4">
            <a:extLst>
              <a:ext uri="{FF2B5EF4-FFF2-40B4-BE49-F238E27FC236}">
                <a16:creationId xmlns:a16="http://schemas.microsoft.com/office/drawing/2014/main" id="{A0333252-67DC-F245-95B2-F912B26157BE}"/>
              </a:ext>
            </a:extLst>
          </p:cNvPr>
          <p:cNvSpPr>
            <a:spLocks noGrp="1"/>
          </p:cNvSpPr>
          <p:nvPr>
            <p:ph type="dgm" sz="quarter" idx="148" hasCustomPrompt="1"/>
          </p:nvPr>
        </p:nvSpPr>
        <p:spPr>
          <a:xfrm>
            <a:off x="6791897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5" name="SmartArt Placeholder 4">
            <a:extLst>
              <a:ext uri="{FF2B5EF4-FFF2-40B4-BE49-F238E27FC236}">
                <a16:creationId xmlns:a16="http://schemas.microsoft.com/office/drawing/2014/main" id="{E573D733-B89C-7B4E-96E7-661622535D90}"/>
              </a:ext>
            </a:extLst>
          </p:cNvPr>
          <p:cNvSpPr>
            <a:spLocks noGrp="1"/>
          </p:cNvSpPr>
          <p:nvPr>
            <p:ph type="dgm" sz="quarter" idx="149" hasCustomPrompt="1"/>
          </p:nvPr>
        </p:nvSpPr>
        <p:spPr>
          <a:xfrm>
            <a:off x="779435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6" name="SmartArt Placeholder 4">
            <a:extLst>
              <a:ext uri="{FF2B5EF4-FFF2-40B4-BE49-F238E27FC236}">
                <a16:creationId xmlns:a16="http://schemas.microsoft.com/office/drawing/2014/main" id="{92310242-1155-B748-A293-CD7E520E6CEC}"/>
              </a:ext>
            </a:extLst>
          </p:cNvPr>
          <p:cNvSpPr>
            <a:spLocks noGrp="1"/>
          </p:cNvSpPr>
          <p:nvPr>
            <p:ph type="dgm" sz="quarter" idx="150" hasCustomPrompt="1"/>
          </p:nvPr>
        </p:nvSpPr>
        <p:spPr>
          <a:xfrm>
            <a:off x="779435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7" name="SmartArt Placeholder 4">
            <a:extLst>
              <a:ext uri="{FF2B5EF4-FFF2-40B4-BE49-F238E27FC236}">
                <a16:creationId xmlns:a16="http://schemas.microsoft.com/office/drawing/2014/main" id="{16C42E6F-EC6C-914B-AF31-645673352CFE}"/>
              </a:ext>
            </a:extLst>
          </p:cNvPr>
          <p:cNvSpPr>
            <a:spLocks noGrp="1"/>
          </p:cNvSpPr>
          <p:nvPr>
            <p:ph type="dgm" sz="quarter" idx="151" hasCustomPrompt="1"/>
          </p:nvPr>
        </p:nvSpPr>
        <p:spPr>
          <a:xfrm>
            <a:off x="779339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8" name="SmartArt Placeholder 4">
            <a:extLst>
              <a:ext uri="{FF2B5EF4-FFF2-40B4-BE49-F238E27FC236}">
                <a16:creationId xmlns:a16="http://schemas.microsoft.com/office/drawing/2014/main" id="{2F4E7B8B-9A69-CC4A-B961-3E9108DD2139}"/>
              </a:ext>
            </a:extLst>
          </p:cNvPr>
          <p:cNvSpPr>
            <a:spLocks noGrp="1"/>
          </p:cNvSpPr>
          <p:nvPr>
            <p:ph type="dgm" sz="quarter" idx="152" hasCustomPrompt="1"/>
          </p:nvPr>
        </p:nvSpPr>
        <p:spPr>
          <a:xfrm>
            <a:off x="779339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9" name="SmartArt Placeholder 4">
            <a:extLst>
              <a:ext uri="{FF2B5EF4-FFF2-40B4-BE49-F238E27FC236}">
                <a16:creationId xmlns:a16="http://schemas.microsoft.com/office/drawing/2014/main" id="{91F1B634-607E-FB48-827F-9BABC15B53BA}"/>
              </a:ext>
            </a:extLst>
          </p:cNvPr>
          <p:cNvSpPr>
            <a:spLocks noGrp="1"/>
          </p:cNvSpPr>
          <p:nvPr>
            <p:ph type="dgm" sz="quarter" idx="153" hasCustomPrompt="1"/>
          </p:nvPr>
        </p:nvSpPr>
        <p:spPr>
          <a:xfrm>
            <a:off x="779339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0" name="SmartArt Placeholder 4">
            <a:extLst>
              <a:ext uri="{FF2B5EF4-FFF2-40B4-BE49-F238E27FC236}">
                <a16:creationId xmlns:a16="http://schemas.microsoft.com/office/drawing/2014/main" id="{4151A955-F6DD-E140-A111-2022BED764A8}"/>
              </a:ext>
            </a:extLst>
          </p:cNvPr>
          <p:cNvSpPr>
            <a:spLocks noGrp="1"/>
          </p:cNvSpPr>
          <p:nvPr>
            <p:ph type="dgm" sz="quarter" idx="154" hasCustomPrompt="1"/>
          </p:nvPr>
        </p:nvSpPr>
        <p:spPr>
          <a:xfrm>
            <a:off x="779435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1" name="SmartArt Placeholder 4">
            <a:extLst>
              <a:ext uri="{FF2B5EF4-FFF2-40B4-BE49-F238E27FC236}">
                <a16:creationId xmlns:a16="http://schemas.microsoft.com/office/drawing/2014/main" id="{8489421A-33A4-C44A-9EF5-79571B7D9FA3}"/>
              </a:ext>
            </a:extLst>
          </p:cNvPr>
          <p:cNvSpPr>
            <a:spLocks noGrp="1"/>
          </p:cNvSpPr>
          <p:nvPr>
            <p:ph type="dgm" sz="quarter" idx="155" hasCustomPrompt="1"/>
          </p:nvPr>
        </p:nvSpPr>
        <p:spPr>
          <a:xfrm>
            <a:off x="779435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2" name="SmartArt Placeholder 4">
            <a:extLst>
              <a:ext uri="{FF2B5EF4-FFF2-40B4-BE49-F238E27FC236}">
                <a16:creationId xmlns:a16="http://schemas.microsoft.com/office/drawing/2014/main" id="{1AC4FE84-ECAA-5A4F-B0B3-A8441D120DB3}"/>
              </a:ext>
            </a:extLst>
          </p:cNvPr>
          <p:cNvSpPr>
            <a:spLocks noGrp="1"/>
          </p:cNvSpPr>
          <p:nvPr>
            <p:ph type="dgm" sz="quarter" idx="156" hasCustomPrompt="1"/>
          </p:nvPr>
        </p:nvSpPr>
        <p:spPr>
          <a:xfrm>
            <a:off x="779338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3" name="SmartArt Placeholder 4">
            <a:extLst>
              <a:ext uri="{FF2B5EF4-FFF2-40B4-BE49-F238E27FC236}">
                <a16:creationId xmlns:a16="http://schemas.microsoft.com/office/drawing/2014/main" id="{1BCA9CDE-3AED-BF42-B2D3-FFD87E4A6D31}"/>
              </a:ext>
            </a:extLst>
          </p:cNvPr>
          <p:cNvSpPr>
            <a:spLocks noGrp="1"/>
          </p:cNvSpPr>
          <p:nvPr>
            <p:ph type="dgm" sz="quarter" idx="157" hasCustomPrompt="1"/>
          </p:nvPr>
        </p:nvSpPr>
        <p:spPr>
          <a:xfrm>
            <a:off x="779339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4" name="SmartArt Placeholder 4">
            <a:extLst>
              <a:ext uri="{FF2B5EF4-FFF2-40B4-BE49-F238E27FC236}">
                <a16:creationId xmlns:a16="http://schemas.microsoft.com/office/drawing/2014/main" id="{3DC2FFD8-A345-9046-9EAB-C5F9F229B287}"/>
              </a:ext>
            </a:extLst>
          </p:cNvPr>
          <p:cNvSpPr>
            <a:spLocks noGrp="1"/>
          </p:cNvSpPr>
          <p:nvPr>
            <p:ph type="dgm" sz="quarter" idx="158" hasCustomPrompt="1"/>
          </p:nvPr>
        </p:nvSpPr>
        <p:spPr>
          <a:xfrm>
            <a:off x="779339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5" name="SmartArt Placeholder 4">
            <a:extLst>
              <a:ext uri="{FF2B5EF4-FFF2-40B4-BE49-F238E27FC236}">
                <a16:creationId xmlns:a16="http://schemas.microsoft.com/office/drawing/2014/main" id="{BAAA71ED-C9E7-A645-8F4D-21BB44F2D307}"/>
              </a:ext>
            </a:extLst>
          </p:cNvPr>
          <p:cNvSpPr>
            <a:spLocks noGrp="1"/>
          </p:cNvSpPr>
          <p:nvPr>
            <p:ph type="dgm" sz="quarter" idx="159" hasCustomPrompt="1"/>
          </p:nvPr>
        </p:nvSpPr>
        <p:spPr>
          <a:xfrm>
            <a:off x="779338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6" name="SmartArt Placeholder 4">
            <a:extLst>
              <a:ext uri="{FF2B5EF4-FFF2-40B4-BE49-F238E27FC236}">
                <a16:creationId xmlns:a16="http://schemas.microsoft.com/office/drawing/2014/main" id="{6EDB630B-F660-964F-B69F-AC105D948342}"/>
              </a:ext>
            </a:extLst>
          </p:cNvPr>
          <p:cNvSpPr>
            <a:spLocks noGrp="1"/>
          </p:cNvSpPr>
          <p:nvPr>
            <p:ph type="dgm" sz="quarter" idx="160" hasCustomPrompt="1"/>
          </p:nvPr>
        </p:nvSpPr>
        <p:spPr>
          <a:xfrm>
            <a:off x="879486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7" name="SmartArt Placeholder 4">
            <a:extLst>
              <a:ext uri="{FF2B5EF4-FFF2-40B4-BE49-F238E27FC236}">
                <a16:creationId xmlns:a16="http://schemas.microsoft.com/office/drawing/2014/main" id="{BDC19D3C-5A4B-104E-B628-A285476DB8D0}"/>
              </a:ext>
            </a:extLst>
          </p:cNvPr>
          <p:cNvSpPr>
            <a:spLocks noGrp="1"/>
          </p:cNvSpPr>
          <p:nvPr>
            <p:ph type="dgm" sz="quarter" idx="161" hasCustomPrompt="1"/>
          </p:nvPr>
        </p:nvSpPr>
        <p:spPr>
          <a:xfrm>
            <a:off x="879486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8" name="SmartArt Placeholder 4">
            <a:extLst>
              <a:ext uri="{FF2B5EF4-FFF2-40B4-BE49-F238E27FC236}">
                <a16:creationId xmlns:a16="http://schemas.microsoft.com/office/drawing/2014/main" id="{9533E1D4-972F-8541-806F-AE9CDAD2C153}"/>
              </a:ext>
            </a:extLst>
          </p:cNvPr>
          <p:cNvSpPr>
            <a:spLocks noGrp="1"/>
          </p:cNvSpPr>
          <p:nvPr>
            <p:ph type="dgm" sz="quarter" idx="162" hasCustomPrompt="1"/>
          </p:nvPr>
        </p:nvSpPr>
        <p:spPr>
          <a:xfrm>
            <a:off x="879390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9" name="SmartArt Placeholder 4">
            <a:extLst>
              <a:ext uri="{FF2B5EF4-FFF2-40B4-BE49-F238E27FC236}">
                <a16:creationId xmlns:a16="http://schemas.microsoft.com/office/drawing/2014/main" id="{6CF11CBC-2A82-A444-83A2-4E4B9CC0AA97}"/>
              </a:ext>
            </a:extLst>
          </p:cNvPr>
          <p:cNvSpPr>
            <a:spLocks noGrp="1"/>
          </p:cNvSpPr>
          <p:nvPr>
            <p:ph type="dgm" sz="quarter" idx="163" hasCustomPrompt="1"/>
          </p:nvPr>
        </p:nvSpPr>
        <p:spPr>
          <a:xfrm>
            <a:off x="879390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0" name="SmartArt Placeholder 4">
            <a:extLst>
              <a:ext uri="{FF2B5EF4-FFF2-40B4-BE49-F238E27FC236}">
                <a16:creationId xmlns:a16="http://schemas.microsoft.com/office/drawing/2014/main" id="{76AB5889-514A-4D45-B814-6C241EE9AD87}"/>
              </a:ext>
            </a:extLst>
          </p:cNvPr>
          <p:cNvSpPr>
            <a:spLocks noGrp="1"/>
          </p:cNvSpPr>
          <p:nvPr>
            <p:ph type="dgm" sz="quarter" idx="164" hasCustomPrompt="1"/>
          </p:nvPr>
        </p:nvSpPr>
        <p:spPr>
          <a:xfrm>
            <a:off x="879390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1" name="SmartArt Placeholder 4">
            <a:extLst>
              <a:ext uri="{FF2B5EF4-FFF2-40B4-BE49-F238E27FC236}">
                <a16:creationId xmlns:a16="http://schemas.microsoft.com/office/drawing/2014/main" id="{F08F7498-AFA0-7240-B0E6-F9730AFADADD}"/>
              </a:ext>
            </a:extLst>
          </p:cNvPr>
          <p:cNvSpPr>
            <a:spLocks noGrp="1"/>
          </p:cNvSpPr>
          <p:nvPr>
            <p:ph type="dgm" sz="quarter" idx="165" hasCustomPrompt="1"/>
          </p:nvPr>
        </p:nvSpPr>
        <p:spPr>
          <a:xfrm>
            <a:off x="879486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2" name="SmartArt Placeholder 4">
            <a:extLst>
              <a:ext uri="{FF2B5EF4-FFF2-40B4-BE49-F238E27FC236}">
                <a16:creationId xmlns:a16="http://schemas.microsoft.com/office/drawing/2014/main" id="{8C7B46E1-7F30-1F44-8184-B3BCC205522C}"/>
              </a:ext>
            </a:extLst>
          </p:cNvPr>
          <p:cNvSpPr>
            <a:spLocks noGrp="1"/>
          </p:cNvSpPr>
          <p:nvPr>
            <p:ph type="dgm" sz="quarter" idx="166" hasCustomPrompt="1"/>
          </p:nvPr>
        </p:nvSpPr>
        <p:spPr>
          <a:xfrm>
            <a:off x="879486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3" name="SmartArt Placeholder 4">
            <a:extLst>
              <a:ext uri="{FF2B5EF4-FFF2-40B4-BE49-F238E27FC236}">
                <a16:creationId xmlns:a16="http://schemas.microsoft.com/office/drawing/2014/main" id="{BA39093F-CE2C-B342-BD55-F1B199D69574}"/>
              </a:ext>
            </a:extLst>
          </p:cNvPr>
          <p:cNvSpPr>
            <a:spLocks noGrp="1"/>
          </p:cNvSpPr>
          <p:nvPr>
            <p:ph type="dgm" sz="quarter" idx="167" hasCustomPrompt="1"/>
          </p:nvPr>
        </p:nvSpPr>
        <p:spPr>
          <a:xfrm>
            <a:off x="879389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4" name="SmartArt Placeholder 4">
            <a:extLst>
              <a:ext uri="{FF2B5EF4-FFF2-40B4-BE49-F238E27FC236}">
                <a16:creationId xmlns:a16="http://schemas.microsoft.com/office/drawing/2014/main" id="{7BA3215D-8767-0F4C-A9AB-23D0D15782BA}"/>
              </a:ext>
            </a:extLst>
          </p:cNvPr>
          <p:cNvSpPr>
            <a:spLocks noGrp="1"/>
          </p:cNvSpPr>
          <p:nvPr>
            <p:ph type="dgm" sz="quarter" idx="168" hasCustomPrompt="1"/>
          </p:nvPr>
        </p:nvSpPr>
        <p:spPr>
          <a:xfrm>
            <a:off x="879390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5" name="SmartArt Placeholder 4">
            <a:extLst>
              <a:ext uri="{FF2B5EF4-FFF2-40B4-BE49-F238E27FC236}">
                <a16:creationId xmlns:a16="http://schemas.microsoft.com/office/drawing/2014/main" id="{A988EC68-E0F8-5B47-860E-C10EA8645EB7}"/>
              </a:ext>
            </a:extLst>
          </p:cNvPr>
          <p:cNvSpPr>
            <a:spLocks noGrp="1"/>
          </p:cNvSpPr>
          <p:nvPr>
            <p:ph type="dgm" sz="quarter" idx="169" hasCustomPrompt="1"/>
          </p:nvPr>
        </p:nvSpPr>
        <p:spPr>
          <a:xfrm>
            <a:off x="879390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6" name="SmartArt Placeholder 4">
            <a:extLst>
              <a:ext uri="{FF2B5EF4-FFF2-40B4-BE49-F238E27FC236}">
                <a16:creationId xmlns:a16="http://schemas.microsoft.com/office/drawing/2014/main" id="{3A6F09E9-0EDE-DE4C-A626-BBAC0CC0069D}"/>
              </a:ext>
            </a:extLst>
          </p:cNvPr>
          <p:cNvSpPr>
            <a:spLocks noGrp="1"/>
          </p:cNvSpPr>
          <p:nvPr>
            <p:ph type="dgm" sz="quarter" idx="170" hasCustomPrompt="1"/>
          </p:nvPr>
        </p:nvSpPr>
        <p:spPr>
          <a:xfrm>
            <a:off x="879389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7" name="SmartArt Placeholder 4">
            <a:extLst>
              <a:ext uri="{FF2B5EF4-FFF2-40B4-BE49-F238E27FC236}">
                <a16:creationId xmlns:a16="http://schemas.microsoft.com/office/drawing/2014/main" id="{35AF5881-52D5-F047-A764-E2108E07208C}"/>
              </a:ext>
            </a:extLst>
          </p:cNvPr>
          <p:cNvSpPr>
            <a:spLocks noGrp="1"/>
          </p:cNvSpPr>
          <p:nvPr>
            <p:ph type="dgm" sz="quarter" idx="171" hasCustomPrompt="1"/>
          </p:nvPr>
        </p:nvSpPr>
        <p:spPr>
          <a:xfrm>
            <a:off x="979635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8" name="SmartArt Placeholder 4">
            <a:extLst>
              <a:ext uri="{FF2B5EF4-FFF2-40B4-BE49-F238E27FC236}">
                <a16:creationId xmlns:a16="http://schemas.microsoft.com/office/drawing/2014/main" id="{8F42F657-E12A-F24B-BCB7-5A8EA0BE061F}"/>
              </a:ext>
            </a:extLst>
          </p:cNvPr>
          <p:cNvSpPr>
            <a:spLocks noGrp="1"/>
          </p:cNvSpPr>
          <p:nvPr>
            <p:ph type="dgm" sz="quarter" idx="172" hasCustomPrompt="1"/>
          </p:nvPr>
        </p:nvSpPr>
        <p:spPr>
          <a:xfrm>
            <a:off x="979635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9" name="SmartArt Placeholder 4">
            <a:extLst>
              <a:ext uri="{FF2B5EF4-FFF2-40B4-BE49-F238E27FC236}">
                <a16:creationId xmlns:a16="http://schemas.microsoft.com/office/drawing/2014/main" id="{A9F3B08D-6250-9A4B-9CC9-9235620327FB}"/>
              </a:ext>
            </a:extLst>
          </p:cNvPr>
          <p:cNvSpPr>
            <a:spLocks noGrp="1"/>
          </p:cNvSpPr>
          <p:nvPr>
            <p:ph type="dgm" sz="quarter" idx="173" hasCustomPrompt="1"/>
          </p:nvPr>
        </p:nvSpPr>
        <p:spPr>
          <a:xfrm>
            <a:off x="979539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0" name="SmartArt Placeholder 4">
            <a:extLst>
              <a:ext uri="{FF2B5EF4-FFF2-40B4-BE49-F238E27FC236}">
                <a16:creationId xmlns:a16="http://schemas.microsoft.com/office/drawing/2014/main" id="{BB04BA58-C66D-B645-B31B-E46449DE69CD}"/>
              </a:ext>
            </a:extLst>
          </p:cNvPr>
          <p:cNvSpPr>
            <a:spLocks noGrp="1"/>
          </p:cNvSpPr>
          <p:nvPr>
            <p:ph type="dgm" sz="quarter" idx="174" hasCustomPrompt="1"/>
          </p:nvPr>
        </p:nvSpPr>
        <p:spPr>
          <a:xfrm>
            <a:off x="979539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1" name="SmartArt Placeholder 4">
            <a:extLst>
              <a:ext uri="{FF2B5EF4-FFF2-40B4-BE49-F238E27FC236}">
                <a16:creationId xmlns:a16="http://schemas.microsoft.com/office/drawing/2014/main" id="{7AF7EAC8-8862-8043-ADD5-7D22B6FF408E}"/>
              </a:ext>
            </a:extLst>
          </p:cNvPr>
          <p:cNvSpPr>
            <a:spLocks noGrp="1"/>
          </p:cNvSpPr>
          <p:nvPr>
            <p:ph type="dgm" sz="quarter" idx="175" hasCustomPrompt="1"/>
          </p:nvPr>
        </p:nvSpPr>
        <p:spPr>
          <a:xfrm>
            <a:off x="979539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2" name="SmartArt Placeholder 4">
            <a:extLst>
              <a:ext uri="{FF2B5EF4-FFF2-40B4-BE49-F238E27FC236}">
                <a16:creationId xmlns:a16="http://schemas.microsoft.com/office/drawing/2014/main" id="{8694F2E6-E752-1A46-BCA9-CC14D3AB7F6B}"/>
              </a:ext>
            </a:extLst>
          </p:cNvPr>
          <p:cNvSpPr>
            <a:spLocks noGrp="1"/>
          </p:cNvSpPr>
          <p:nvPr>
            <p:ph type="dgm" sz="quarter" idx="176" hasCustomPrompt="1"/>
          </p:nvPr>
        </p:nvSpPr>
        <p:spPr>
          <a:xfrm>
            <a:off x="979635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3" name="SmartArt Placeholder 4">
            <a:extLst>
              <a:ext uri="{FF2B5EF4-FFF2-40B4-BE49-F238E27FC236}">
                <a16:creationId xmlns:a16="http://schemas.microsoft.com/office/drawing/2014/main" id="{1E237C9C-0FDB-F547-9D72-707092EE5B26}"/>
              </a:ext>
            </a:extLst>
          </p:cNvPr>
          <p:cNvSpPr>
            <a:spLocks noGrp="1"/>
          </p:cNvSpPr>
          <p:nvPr>
            <p:ph type="dgm" sz="quarter" idx="177" hasCustomPrompt="1"/>
          </p:nvPr>
        </p:nvSpPr>
        <p:spPr>
          <a:xfrm>
            <a:off x="979635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4" name="SmartArt Placeholder 4">
            <a:extLst>
              <a:ext uri="{FF2B5EF4-FFF2-40B4-BE49-F238E27FC236}">
                <a16:creationId xmlns:a16="http://schemas.microsoft.com/office/drawing/2014/main" id="{9A707CEE-2087-1D4A-907F-BA01ACF19B51}"/>
              </a:ext>
            </a:extLst>
          </p:cNvPr>
          <p:cNvSpPr>
            <a:spLocks noGrp="1"/>
          </p:cNvSpPr>
          <p:nvPr>
            <p:ph type="dgm" sz="quarter" idx="178" hasCustomPrompt="1"/>
          </p:nvPr>
        </p:nvSpPr>
        <p:spPr>
          <a:xfrm>
            <a:off x="979539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5" name="SmartArt Placeholder 4">
            <a:extLst>
              <a:ext uri="{FF2B5EF4-FFF2-40B4-BE49-F238E27FC236}">
                <a16:creationId xmlns:a16="http://schemas.microsoft.com/office/drawing/2014/main" id="{D4E4F204-8B26-5942-8435-9C97D4ADF107}"/>
              </a:ext>
            </a:extLst>
          </p:cNvPr>
          <p:cNvSpPr>
            <a:spLocks noGrp="1"/>
          </p:cNvSpPr>
          <p:nvPr>
            <p:ph type="dgm" sz="quarter" idx="179" hasCustomPrompt="1"/>
          </p:nvPr>
        </p:nvSpPr>
        <p:spPr>
          <a:xfrm>
            <a:off x="979539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6" name="SmartArt Placeholder 4">
            <a:extLst>
              <a:ext uri="{FF2B5EF4-FFF2-40B4-BE49-F238E27FC236}">
                <a16:creationId xmlns:a16="http://schemas.microsoft.com/office/drawing/2014/main" id="{8E12DA37-9663-2546-B073-6A4D8F12A947}"/>
              </a:ext>
            </a:extLst>
          </p:cNvPr>
          <p:cNvSpPr>
            <a:spLocks noGrp="1"/>
          </p:cNvSpPr>
          <p:nvPr>
            <p:ph type="dgm" sz="quarter" idx="180" hasCustomPrompt="1"/>
          </p:nvPr>
        </p:nvSpPr>
        <p:spPr>
          <a:xfrm>
            <a:off x="979539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7" name="SmartArt Placeholder 4">
            <a:extLst>
              <a:ext uri="{FF2B5EF4-FFF2-40B4-BE49-F238E27FC236}">
                <a16:creationId xmlns:a16="http://schemas.microsoft.com/office/drawing/2014/main" id="{2AC55D12-2D3F-9541-BB1C-CC31A22B6665}"/>
              </a:ext>
            </a:extLst>
          </p:cNvPr>
          <p:cNvSpPr>
            <a:spLocks noGrp="1"/>
          </p:cNvSpPr>
          <p:nvPr>
            <p:ph type="dgm" sz="quarter" idx="181" hasCustomPrompt="1"/>
          </p:nvPr>
        </p:nvSpPr>
        <p:spPr>
          <a:xfrm>
            <a:off x="979538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8" name="SmartArt Placeholder 4">
            <a:extLst>
              <a:ext uri="{FF2B5EF4-FFF2-40B4-BE49-F238E27FC236}">
                <a16:creationId xmlns:a16="http://schemas.microsoft.com/office/drawing/2014/main" id="{13FBDD72-D7FF-314C-9437-EDEA08FB4519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>
            <a:off x="1079880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9" name="SmartArt Placeholder 4">
            <a:extLst>
              <a:ext uri="{FF2B5EF4-FFF2-40B4-BE49-F238E27FC236}">
                <a16:creationId xmlns:a16="http://schemas.microsoft.com/office/drawing/2014/main" id="{61003F1B-E87C-2D4F-8AA4-60BC049073E6}"/>
              </a:ext>
            </a:extLst>
          </p:cNvPr>
          <p:cNvSpPr>
            <a:spLocks noGrp="1"/>
          </p:cNvSpPr>
          <p:nvPr>
            <p:ph type="dgm" sz="quarter" idx="183" hasCustomPrompt="1"/>
          </p:nvPr>
        </p:nvSpPr>
        <p:spPr>
          <a:xfrm>
            <a:off x="1079880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0" name="SmartArt Placeholder 4">
            <a:extLst>
              <a:ext uri="{FF2B5EF4-FFF2-40B4-BE49-F238E27FC236}">
                <a16:creationId xmlns:a16="http://schemas.microsoft.com/office/drawing/2014/main" id="{A57942A6-FF4B-1743-9923-619AB62E0AB6}"/>
              </a:ext>
            </a:extLst>
          </p:cNvPr>
          <p:cNvSpPr>
            <a:spLocks noGrp="1"/>
          </p:cNvSpPr>
          <p:nvPr>
            <p:ph type="dgm" sz="quarter" idx="184" hasCustomPrompt="1"/>
          </p:nvPr>
        </p:nvSpPr>
        <p:spPr>
          <a:xfrm>
            <a:off x="1079783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1" name="SmartArt Placeholder 4">
            <a:extLst>
              <a:ext uri="{FF2B5EF4-FFF2-40B4-BE49-F238E27FC236}">
                <a16:creationId xmlns:a16="http://schemas.microsoft.com/office/drawing/2014/main" id="{08740B29-5128-8A4B-9137-6A52188D6C93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>
            <a:off x="1079783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2" name="SmartArt Placeholder 4">
            <a:extLst>
              <a:ext uri="{FF2B5EF4-FFF2-40B4-BE49-F238E27FC236}">
                <a16:creationId xmlns:a16="http://schemas.microsoft.com/office/drawing/2014/main" id="{8D88D872-F251-E64C-9AA2-FD7804E72B56}"/>
              </a:ext>
            </a:extLst>
          </p:cNvPr>
          <p:cNvSpPr>
            <a:spLocks noGrp="1"/>
          </p:cNvSpPr>
          <p:nvPr>
            <p:ph type="dgm" sz="quarter" idx="186" hasCustomPrompt="1"/>
          </p:nvPr>
        </p:nvSpPr>
        <p:spPr>
          <a:xfrm>
            <a:off x="1079783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3" name="SmartArt Placeholder 4">
            <a:extLst>
              <a:ext uri="{FF2B5EF4-FFF2-40B4-BE49-F238E27FC236}">
                <a16:creationId xmlns:a16="http://schemas.microsoft.com/office/drawing/2014/main" id="{1F09D1C6-56C4-9E4A-B090-B59DD02933D8}"/>
              </a:ext>
            </a:extLst>
          </p:cNvPr>
          <p:cNvSpPr>
            <a:spLocks noGrp="1"/>
          </p:cNvSpPr>
          <p:nvPr>
            <p:ph type="dgm" sz="quarter" idx="187" hasCustomPrompt="1"/>
          </p:nvPr>
        </p:nvSpPr>
        <p:spPr>
          <a:xfrm>
            <a:off x="1079879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4" name="SmartArt Placeholder 4">
            <a:extLst>
              <a:ext uri="{FF2B5EF4-FFF2-40B4-BE49-F238E27FC236}">
                <a16:creationId xmlns:a16="http://schemas.microsoft.com/office/drawing/2014/main" id="{049B0394-C87B-DE4B-B92D-D4097452B01D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>
            <a:off x="1079879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5" name="SmartArt Placeholder 4">
            <a:extLst>
              <a:ext uri="{FF2B5EF4-FFF2-40B4-BE49-F238E27FC236}">
                <a16:creationId xmlns:a16="http://schemas.microsoft.com/office/drawing/2014/main" id="{B2E4843A-900B-DA4A-8C1B-9100723B571D}"/>
              </a:ext>
            </a:extLst>
          </p:cNvPr>
          <p:cNvSpPr>
            <a:spLocks noGrp="1"/>
          </p:cNvSpPr>
          <p:nvPr>
            <p:ph type="dgm" sz="quarter" idx="189" hasCustomPrompt="1"/>
          </p:nvPr>
        </p:nvSpPr>
        <p:spPr>
          <a:xfrm>
            <a:off x="1079783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6" name="SmartArt Placeholder 4">
            <a:extLst>
              <a:ext uri="{FF2B5EF4-FFF2-40B4-BE49-F238E27FC236}">
                <a16:creationId xmlns:a16="http://schemas.microsoft.com/office/drawing/2014/main" id="{F49B4BE2-959F-CB41-82DB-73A40F158D56}"/>
              </a:ext>
            </a:extLst>
          </p:cNvPr>
          <p:cNvSpPr>
            <a:spLocks noGrp="1"/>
          </p:cNvSpPr>
          <p:nvPr>
            <p:ph type="dgm" sz="quarter" idx="190" hasCustomPrompt="1"/>
          </p:nvPr>
        </p:nvSpPr>
        <p:spPr>
          <a:xfrm>
            <a:off x="1079783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7" name="SmartArt Placeholder 4">
            <a:extLst>
              <a:ext uri="{FF2B5EF4-FFF2-40B4-BE49-F238E27FC236}">
                <a16:creationId xmlns:a16="http://schemas.microsoft.com/office/drawing/2014/main" id="{1688BB1B-6D16-EB40-95FA-8B1F51B183AD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>
            <a:off x="1079783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8" name="SmartArt Placeholder 4">
            <a:extLst>
              <a:ext uri="{FF2B5EF4-FFF2-40B4-BE49-F238E27FC236}">
                <a16:creationId xmlns:a16="http://schemas.microsoft.com/office/drawing/2014/main" id="{2DF15219-DD5A-E34C-BF75-920297E4D82F}"/>
              </a:ext>
            </a:extLst>
          </p:cNvPr>
          <p:cNvSpPr>
            <a:spLocks noGrp="1"/>
          </p:cNvSpPr>
          <p:nvPr>
            <p:ph type="dgm" sz="quarter" idx="192" hasCustomPrompt="1"/>
          </p:nvPr>
        </p:nvSpPr>
        <p:spPr>
          <a:xfrm>
            <a:off x="1079783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C9C9D-DDD8-2546-9467-B13091FF49A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7793388" y="469393"/>
            <a:ext cx="3939825" cy="968474"/>
          </a:xfrm>
        </p:spPr>
        <p:txBody>
          <a:bodyPr/>
          <a:lstStyle>
            <a:lvl1pPr>
              <a:lnSpc>
                <a:spcPct val="100000"/>
              </a:lnSpc>
              <a:defRPr sz="2000" b="1" i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Key (use the drawing tools to create bars representing time)</a:t>
            </a:r>
          </a:p>
        </p:txBody>
      </p:sp>
    </p:spTree>
    <p:extLst>
      <p:ext uri="{BB962C8B-B14F-4D97-AF65-F5344CB8AC3E}">
        <p14:creationId xmlns:p14="http://schemas.microsoft.com/office/powerpoint/2010/main" val="219203941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llip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(delete/duplicate lollipops as required)</a:t>
            </a: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9D2C9B09-07CD-A046-9BE6-CE6681DD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EA3A8-9081-684F-A023-5B310CD83978}"/>
              </a:ext>
            </a:extLst>
          </p:cNvPr>
          <p:cNvSpPr txBox="1"/>
          <p:nvPr userDrawn="1"/>
        </p:nvSpPr>
        <p:spPr>
          <a:xfrm>
            <a:off x="12083143" y="46781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B0CA8-E916-E940-A6C6-3791EB40866E}"/>
              </a:ext>
            </a:extLst>
          </p:cNvPr>
          <p:cNvSpPr txBox="1"/>
          <p:nvPr userDrawn="1"/>
        </p:nvSpPr>
        <p:spPr>
          <a:xfrm>
            <a:off x="11821886" y="3184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31C2373E-C77A-5244-A996-FE16E9C6E9BF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713879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A8741254-4FC2-EC4F-8083-6EDAD1F9FB0B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700522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2" name="SmartArt Placeholder 6">
            <a:extLst>
              <a:ext uri="{FF2B5EF4-FFF2-40B4-BE49-F238E27FC236}">
                <a16:creationId xmlns:a16="http://schemas.microsoft.com/office/drawing/2014/main" id="{A24A7D28-06E7-4F44-B916-E9694C76BD7F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 flipH="1">
            <a:off x="1179078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8BD6A445-13FF-0540-90D3-08B7B06FE508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443649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B334F42-9559-8446-99FC-FEE8EDECDEA2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430292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5" name="SmartArt Placeholder 6">
            <a:extLst>
              <a:ext uri="{FF2B5EF4-FFF2-40B4-BE49-F238E27FC236}">
                <a16:creationId xmlns:a16="http://schemas.microsoft.com/office/drawing/2014/main" id="{266217B7-C8DC-C941-A3E6-B1AD1166C9FB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 flipH="1">
            <a:off x="3908848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06CCB69-D32E-1F4A-AD2F-0256A99EA7DE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482143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3A8FEC1B-251D-DF4A-9019-F587DBE07CA7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4808076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8" name="SmartArt Placeholder 6">
            <a:extLst>
              <a:ext uri="{FF2B5EF4-FFF2-40B4-BE49-F238E27FC236}">
                <a16:creationId xmlns:a16="http://schemas.microsoft.com/office/drawing/2014/main" id="{F8154491-493C-B84F-9168-9AB504F449C7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 flipH="1">
            <a:off x="5286632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9" name="Text Placeholder 5">
            <a:extLst>
              <a:ext uri="{FF2B5EF4-FFF2-40B4-BE49-F238E27FC236}">
                <a16:creationId xmlns:a16="http://schemas.microsoft.com/office/drawing/2014/main" id="{0DEF517F-2A5B-EB4D-953B-DDADF9C5B35B}"/>
              </a:ext>
            </a:extLst>
          </p:cNvPr>
          <p:cNvSpPr>
            <a:spLocks noGrp="1"/>
          </p:cNvSpPr>
          <p:nvPr>
            <p:ph type="body" sz="quarter" idx="189" hasCustomPrompt="1"/>
          </p:nvPr>
        </p:nvSpPr>
        <p:spPr>
          <a:xfrm>
            <a:off x="209870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DC2FA949-FBBA-5142-A9C5-2303764142F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2085346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1" name="SmartArt Placeholder 6">
            <a:extLst>
              <a:ext uri="{FF2B5EF4-FFF2-40B4-BE49-F238E27FC236}">
                <a16:creationId xmlns:a16="http://schemas.microsoft.com/office/drawing/2014/main" id="{B7C2B411-5DAD-AE4D-BE29-7F937EF38700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 flipH="1">
            <a:off x="2563902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F0146DA-77A8-2D41-8EE9-E2B2F1A3E336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6143235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89308FD3-6599-FC45-B115-3F3CD01E94C1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6129878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6" name="SmartArt Placeholder 6">
            <a:extLst>
              <a:ext uri="{FF2B5EF4-FFF2-40B4-BE49-F238E27FC236}">
                <a16:creationId xmlns:a16="http://schemas.microsoft.com/office/drawing/2014/main" id="{7CC9D814-D600-DF48-B9E8-2BE9447E21A5}"/>
              </a:ext>
            </a:extLst>
          </p:cNvPr>
          <p:cNvSpPr>
            <a:spLocks noGrp="1"/>
          </p:cNvSpPr>
          <p:nvPr>
            <p:ph type="dgm" sz="quarter" idx="206" hasCustomPrompt="1"/>
          </p:nvPr>
        </p:nvSpPr>
        <p:spPr>
          <a:xfrm flipH="1">
            <a:off x="6608434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7C4FE719-395A-0C4C-A35E-0191652917FF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8873005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63F97BEE-F8F1-C94D-9477-2E208E8E047F}"/>
              </a:ext>
            </a:extLst>
          </p:cNvPr>
          <p:cNvSpPr>
            <a:spLocks noGrp="1"/>
          </p:cNvSpPr>
          <p:nvPr>
            <p:ph type="body" sz="quarter" idx="208" hasCustomPrompt="1"/>
          </p:nvPr>
        </p:nvSpPr>
        <p:spPr>
          <a:xfrm>
            <a:off x="8859648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0" name="SmartArt Placeholder 6">
            <a:extLst>
              <a:ext uri="{FF2B5EF4-FFF2-40B4-BE49-F238E27FC236}">
                <a16:creationId xmlns:a16="http://schemas.microsoft.com/office/drawing/2014/main" id="{87418F39-450F-2F46-B6A4-B4033E182BDB}"/>
              </a:ext>
            </a:extLst>
          </p:cNvPr>
          <p:cNvSpPr>
            <a:spLocks noGrp="1"/>
          </p:cNvSpPr>
          <p:nvPr>
            <p:ph type="dgm" sz="quarter" idx="209" hasCustomPrompt="1"/>
          </p:nvPr>
        </p:nvSpPr>
        <p:spPr>
          <a:xfrm flipH="1">
            <a:off x="9338204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088D9765-C95B-9742-8605-4DF75CEDAA8C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1025078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6A121172-02C9-CA46-B9BC-9C3AAC21EEE4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10237432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SmartArt Placeholder 6">
            <a:extLst>
              <a:ext uri="{FF2B5EF4-FFF2-40B4-BE49-F238E27FC236}">
                <a16:creationId xmlns:a16="http://schemas.microsoft.com/office/drawing/2014/main" id="{3099FF4B-CBBB-E341-8845-73C2886CD21A}"/>
              </a:ext>
            </a:extLst>
          </p:cNvPr>
          <p:cNvSpPr>
            <a:spLocks noGrp="1"/>
          </p:cNvSpPr>
          <p:nvPr>
            <p:ph type="dgm" sz="quarter" idx="212" hasCustomPrompt="1"/>
          </p:nvPr>
        </p:nvSpPr>
        <p:spPr>
          <a:xfrm flipH="1">
            <a:off x="10715988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33AE94E9-FC1B-5A4C-B562-4280A649E413}"/>
              </a:ext>
            </a:extLst>
          </p:cNvPr>
          <p:cNvSpPr>
            <a:spLocks noGrp="1"/>
          </p:cNvSpPr>
          <p:nvPr>
            <p:ph type="body" sz="quarter" idx="213" hasCustomPrompt="1"/>
          </p:nvPr>
        </p:nvSpPr>
        <p:spPr>
          <a:xfrm>
            <a:off x="752805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56B698C3-3CAE-F64F-87CF-1CA2E4C11A9B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7514702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SmartArt Placeholder 6">
            <a:extLst>
              <a:ext uri="{FF2B5EF4-FFF2-40B4-BE49-F238E27FC236}">
                <a16:creationId xmlns:a16="http://schemas.microsoft.com/office/drawing/2014/main" id="{E3978FDA-F516-7D46-8CEC-B7D1C24E8CF6}"/>
              </a:ext>
            </a:extLst>
          </p:cNvPr>
          <p:cNvSpPr>
            <a:spLocks noGrp="1"/>
          </p:cNvSpPr>
          <p:nvPr>
            <p:ph type="dgm" sz="quarter" idx="215" hasCustomPrompt="1"/>
          </p:nvPr>
        </p:nvSpPr>
        <p:spPr>
          <a:xfrm flipH="1">
            <a:off x="7993258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7319C807-75A6-8E43-BB17-16F3CE65F015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6143235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0F3ED34E-B610-1D40-BA37-37C5B51F2251}"/>
              </a:ext>
            </a:extLst>
          </p:cNvPr>
          <p:cNvSpPr>
            <a:spLocks noGrp="1"/>
          </p:cNvSpPr>
          <p:nvPr>
            <p:ph type="body" sz="quarter" idx="217" hasCustomPrompt="1"/>
          </p:nvPr>
        </p:nvSpPr>
        <p:spPr>
          <a:xfrm>
            <a:off x="6129878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5" name="SmartArt Placeholder 6">
            <a:extLst>
              <a:ext uri="{FF2B5EF4-FFF2-40B4-BE49-F238E27FC236}">
                <a16:creationId xmlns:a16="http://schemas.microsoft.com/office/drawing/2014/main" id="{320CF9C1-F289-044D-97F8-083AEF1E99B4}"/>
              </a:ext>
            </a:extLst>
          </p:cNvPr>
          <p:cNvSpPr>
            <a:spLocks noGrp="1"/>
          </p:cNvSpPr>
          <p:nvPr>
            <p:ph type="dgm" sz="quarter" idx="218" hasCustomPrompt="1"/>
          </p:nvPr>
        </p:nvSpPr>
        <p:spPr>
          <a:xfrm flipH="1">
            <a:off x="6608434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6" name="Text Placeholder 5">
            <a:extLst>
              <a:ext uri="{FF2B5EF4-FFF2-40B4-BE49-F238E27FC236}">
                <a16:creationId xmlns:a16="http://schemas.microsoft.com/office/drawing/2014/main" id="{876BF7B3-707C-5240-A4B7-9C33E29C058E}"/>
              </a:ext>
            </a:extLst>
          </p:cNvPr>
          <p:cNvSpPr>
            <a:spLocks noGrp="1"/>
          </p:cNvSpPr>
          <p:nvPr>
            <p:ph type="body" sz="quarter" idx="219" hasCustomPrompt="1"/>
          </p:nvPr>
        </p:nvSpPr>
        <p:spPr>
          <a:xfrm>
            <a:off x="8873005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77B033C6-F68F-4D4B-9919-7F2125B29EEC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8859648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8" name="SmartArt Placeholder 6">
            <a:extLst>
              <a:ext uri="{FF2B5EF4-FFF2-40B4-BE49-F238E27FC236}">
                <a16:creationId xmlns:a16="http://schemas.microsoft.com/office/drawing/2014/main" id="{4163ED3C-1BD1-3C40-AD3E-D9FFB3B98182}"/>
              </a:ext>
            </a:extLst>
          </p:cNvPr>
          <p:cNvSpPr>
            <a:spLocks noGrp="1"/>
          </p:cNvSpPr>
          <p:nvPr>
            <p:ph type="dgm" sz="quarter" idx="221" hasCustomPrompt="1"/>
          </p:nvPr>
        </p:nvSpPr>
        <p:spPr>
          <a:xfrm flipH="1">
            <a:off x="9338204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376E33A7-05F9-1A49-A21C-6ACE8B4BDE3D}"/>
              </a:ext>
            </a:extLst>
          </p:cNvPr>
          <p:cNvSpPr>
            <a:spLocks noGrp="1"/>
          </p:cNvSpPr>
          <p:nvPr>
            <p:ph type="body" sz="quarter" idx="222" hasCustomPrompt="1"/>
          </p:nvPr>
        </p:nvSpPr>
        <p:spPr>
          <a:xfrm>
            <a:off x="1025078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0" name="Text Placeholder 5">
            <a:extLst>
              <a:ext uri="{FF2B5EF4-FFF2-40B4-BE49-F238E27FC236}">
                <a16:creationId xmlns:a16="http://schemas.microsoft.com/office/drawing/2014/main" id="{E604B13F-A18E-6547-B288-9C923C1BF1D2}"/>
              </a:ext>
            </a:extLst>
          </p:cNvPr>
          <p:cNvSpPr>
            <a:spLocks noGrp="1"/>
          </p:cNvSpPr>
          <p:nvPr>
            <p:ph type="body" sz="quarter" idx="223" hasCustomPrompt="1"/>
          </p:nvPr>
        </p:nvSpPr>
        <p:spPr>
          <a:xfrm>
            <a:off x="10237432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1" name="SmartArt Placeholder 6">
            <a:extLst>
              <a:ext uri="{FF2B5EF4-FFF2-40B4-BE49-F238E27FC236}">
                <a16:creationId xmlns:a16="http://schemas.microsoft.com/office/drawing/2014/main" id="{8CAA2D9A-0EDE-0F4B-8711-D39F1D7685D2}"/>
              </a:ext>
            </a:extLst>
          </p:cNvPr>
          <p:cNvSpPr>
            <a:spLocks noGrp="1"/>
          </p:cNvSpPr>
          <p:nvPr>
            <p:ph type="dgm" sz="quarter" idx="224" hasCustomPrompt="1"/>
          </p:nvPr>
        </p:nvSpPr>
        <p:spPr>
          <a:xfrm flipH="1">
            <a:off x="10715988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2" name="Text Placeholder 5">
            <a:extLst>
              <a:ext uri="{FF2B5EF4-FFF2-40B4-BE49-F238E27FC236}">
                <a16:creationId xmlns:a16="http://schemas.microsoft.com/office/drawing/2014/main" id="{CB126D37-9888-CF4F-A0DB-397E95C46A70}"/>
              </a:ext>
            </a:extLst>
          </p:cNvPr>
          <p:cNvSpPr>
            <a:spLocks noGrp="1"/>
          </p:cNvSpPr>
          <p:nvPr>
            <p:ph type="body" sz="quarter" idx="225" hasCustomPrompt="1"/>
          </p:nvPr>
        </p:nvSpPr>
        <p:spPr>
          <a:xfrm>
            <a:off x="752805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3" name="Text Placeholder 5">
            <a:extLst>
              <a:ext uri="{FF2B5EF4-FFF2-40B4-BE49-F238E27FC236}">
                <a16:creationId xmlns:a16="http://schemas.microsoft.com/office/drawing/2014/main" id="{90D34AD4-CFEA-E242-BCBB-172E87CD3576}"/>
              </a:ext>
            </a:extLst>
          </p:cNvPr>
          <p:cNvSpPr>
            <a:spLocks noGrp="1"/>
          </p:cNvSpPr>
          <p:nvPr>
            <p:ph type="body" sz="quarter" idx="226" hasCustomPrompt="1"/>
          </p:nvPr>
        </p:nvSpPr>
        <p:spPr>
          <a:xfrm>
            <a:off x="7514702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4" name="SmartArt Placeholder 6">
            <a:extLst>
              <a:ext uri="{FF2B5EF4-FFF2-40B4-BE49-F238E27FC236}">
                <a16:creationId xmlns:a16="http://schemas.microsoft.com/office/drawing/2014/main" id="{F63B2F72-2A3C-2844-9304-6D61EB719B08}"/>
              </a:ext>
            </a:extLst>
          </p:cNvPr>
          <p:cNvSpPr>
            <a:spLocks noGrp="1"/>
          </p:cNvSpPr>
          <p:nvPr>
            <p:ph type="dgm" sz="quarter" idx="227" hasCustomPrompt="1"/>
          </p:nvPr>
        </p:nvSpPr>
        <p:spPr>
          <a:xfrm flipH="1">
            <a:off x="7993258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5" name="Text Placeholder 5">
            <a:extLst>
              <a:ext uri="{FF2B5EF4-FFF2-40B4-BE49-F238E27FC236}">
                <a16:creationId xmlns:a16="http://schemas.microsoft.com/office/drawing/2014/main" id="{C57CBB52-3279-7846-A3B6-513D7AF78192}"/>
              </a:ext>
            </a:extLst>
          </p:cNvPr>
          <p:cNvSpPr>
            <a:spLocks noGrp="1"/>
          </p:cNvSpPr>
          <p:nvPr>
            <p:ph type="body" sz="quarter" idx="228" hasCustomPrompt="1"/>
          </p:nvPr>
        </p:nvSpPr>
        <p:spPr>
          <a:xfrm>
            <a:off x="724806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6" name="Text Placeholder 5">
            <a:extLst>
              <a:ext uri="{FF2B5EF4-FFF2-40B4-BE49-F238E27FC236}">
                <a16:creationId xmlns:a16="http://schemas.microsoft.com/office/drawing/2014/main" id="{5AA66306-FADA-574B-994E-1E535B5E406F}"/>
              </a:ext>
            </a:extLst>
          </p:cNvPr>
          <p:cNvSpPr>
            <a:spLocks noGrp="1"/>
          </p:cNvSpPr>
          <p:nvPr>
            <p:ph type="body" sz="quarter" idx="229" hasCustomPrompt="1"/>
          </p:nvPr>
        </p:nvSpPr>
        <p:spPr>
          <a:xfrm>
            <a:off x="711449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7" name="SmartArt Placeholder 6">
            <a:extLst>
              <a:ext uri="{FF2B5EF4-FFF2-40B4-BE49-F238E27FC236}">
                <a16:creationId xmlns:a16="http://schemas.microsoft.com/office/drawing/2014/main" id="{A1E82512-125A-CB47-873C-0CF1FB9C759C}"/>
              </a:ext>
            </a:extLst>
          </p:cNvPr>
          <p:cNvSpPr>
            <a:spLocks noGrp="1"/>
          </p:cNvSpPr>
          <p:nvPr>
            <p:ph type="dgm" sz="quarter" idx="230" hasCustomPrompt="1"/>
          </p:nvPr>
        </p:nvSpPr>
        <p:spPr>
          <a:xfrm flipH="1">
            <a:off x="1190005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B948028F-E7AE-0547-9A1C-54D73D8CD6E7}"/>
              </a:ext>
            </a:extLst>
          </p:cNvPr>
          <p:cNvSpPr>
            <a:spLocks noGrp="1"/>
          </p:cNvSpPr>
          <p:nvPr>
            <p:ph type="body" sz="quarter" idx="231" hasCustomPrompt="1"/>
          </p:nvPr>
        </p:nvSpPr>
        <p:spPr>
          <a:xfrm>
            <a:off x="3454576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9" name="Text Placeholder 5">
            <a:extLst>
              <a:ext uri="{FF2B5EF4-FFF2-40B4-BE49-F238E27FC236}">
                <a16:creationId xmlns:a16="http://schemas.microsoft.com/office/drawing/2014/main" id="{BB8406C2-8D5E-2444-8E2D-17E9F9826FF3}"/>
              </a:ext>
            </a:extLst>
          </p:cNvPr>
          <p:cNvSpPr>
            <a:spLocks noGrp="1"/>
          </p:cNvSpPr>
          <p:nvPr>
            <p:ph type="body" sz="quarter" idx="232" hasCustomPrompt="1"/>
          </p:nvPr>
        </p:nvSpPr>
        <p:spPr>
          <a:xfrm>
            <a:off x="3441219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0" name="SmartArt Placeholder 6">
            <a:extLst>
              <a:ext uri="{FF2B5EF4-FFF2-40B4-BE49-F238E27FC236}">
                <a16:creationId xmlns:a16="http://schemas.microsoft.com/office/drawing/2014/main" id="{9126D765-D0BF-1C48-BBB4-36D6EE67BF69}"/>
              </a:ext>
            </a:extLst>
          </p:cNvPr>
          <p:cNvSpPr>
            <a:spLocks noGrp="1"/>
          </p:cNvSpPr>
          <p:nvPr>
            <p:ph type="dgm" sz="quarter" idx="233" hasCustomPrompt="1"/>
          </p:nvPr>
        </p:nvSpPr>
        <p:spPr>
          <a:xfrm flipH="1">
            <a:off x="3919775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1" name="Text Placeholder 5">
            <a:extLst>
              <a:ext uri="{FF2B5EF4-FFF2-40B4-BE49-F238E27FC236}">
                <a16:creationId xmlns:a16="http://schemas.microsoft.com/office/drawing/2014/main" id="{361A1914-9FEC-2342-BC1B-B302D2F5523C}"/>
              </a:ext>
            </a:extLst>
          </p:cNvPr>
          <p:cNvSpPr>
            <a:spLocks noGrp="1"/>
          </p:cNvSpPr>
          <p:nvPr>
            <p:ph type="body" sz="quarter" idx="234" hasCustomPrompt="1"/>
          </p:nvPr>
        </p:nvSpPr>
        <p:spPr>
          <a:xfrm>
            <a:off x="483236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2" name="Text Placeholder 5">
            <a:extLst>
              <a:ext uri="{FF2B5EF4-FFF2-40B4-BE49-F238E27FC236}">
                <a16:creationId xmlns:a16="http://schemas.microsoft.com/office/drawing/2014/main" id="{335438AA-FCE9-7B49-AEF4-12FE5B7FB0A7}"/>
              </a:ext>
            </a:extLst>
          </p:cNvPr>
          <p:cNvSpPr>
            <a:spLocks noGrp="1"/>
          </p:cNvSpPr>
          <p:nvPr>
            <p:ph type="body" sz="quarter" idx="235" hasCustomPrompt="1"/>
          </p:nvPr>
        </p:nvSpPr>
        <p:spPr>
          <a:xfrm>
            <a:off x="4819003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3" name="SmartArt Placeholder 6">
            <a:extLst>
              <a:ext uri="{FF2B5EF4-FFF2-40B4-BE49-F238E27FC236}">
                <a16:creationId xmlns:a16="http://schemas.microsoft.com/office/drawing/2014/main" id="{E55DFC46-E982-6F49-9E60-FC1A51D09BDA}"/>
              </a:ext>
            </a:extLst>
          </p:cNvPr>
          <p:cNvSpPr>
            <a:spLocks noGrp="1"/>
          </p:cNvSpPr>
          <p:nvPr>
            <p:ph type="dgm" sz="quarter" idx="236" hasCustomPrompt="1"/>
          </p:nvPr>
        </p:nvSpPr>
        <p:spPr>
          <a:xfrm flipH="1">
            <a:off x="5297559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4" name="Text Placeholder 5">
            <a:extLst>
              <a:ext uri="{FF2B5EF4-FFF2-40B4-BE49-F238E27FC236}">
                <a16:creationId xmlns:a16="http://schemas.microsoft.com/office/drawing/2014/main" id="{919E792C-5FB1-9D4A-A021-35CDED32C4CE}"/>
              </a:ext>
            </a:extLst>
          </p:cNvPr>
          <p:cNvSpPr>
            <a:spLocks noGrp="1"/>
          </p:cNvSpPr>
          <p:nvPr>
            <p:ph type="body" sz="quarter" idx="237" hasCustomPrompt="1"/>
          </p:nvPr>
        </p:nvSpPr>
        <p:spPr>
          <a:xfrm>
            <a:off x="210963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5" name="Text Placeholder 5">
            <a:extLst>
              <a:ext uri="{FF2B5EF4-FFF2-40B4-BE49-F238E27FC236}">
                <a16:creationId xmlns:a16="http://schemas.microsoft.com/office/drawing/2014/main" id="{E7F82E09-FC39-AD4A-BD8B-8C7B5257991E}"/>
              </a:ext>
            </a:extLst>
          </p:cNvPr>
          <p:cNvSpPr>
            <a:spLocks noGrp="1"/>
          </p:cNvSpPr>
          <p:nvPr>
            <p:ph type="body" sz="quarter" idx="238" hasCustomPrompt="1"/>
          </p:nvPr>
        </p:nvSpPr>
        <p:spPr>
          <a:xfrm>
            <a:off x="2096273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6" name="SmartArt Placeholder 6">
            <a:extLst>
              <a:ext uri="{FF2B5EF4-FFF2-40B4-BE49-F238E27FC236}">
                <a16:creationId xmlns:a16="http://schemas.microsoft.com/office/drawing/2014/main" id="{4846B554-6568-BC48-A8D6-A5B79B96AD55}"/>
              </a:ext>
            </a:extLst>
          </p:cNvPr>
          <p:cNvSpPr>
            <a:spLocks noGrp="1"/>
          </p:cNvSpPr>
          <p:nvPr>
            <p:ph type="dgm" sz="quarter" idx="239" hasCustomPrompt="1"/>
          </p:nvPr>
        </p:nvSpPr>
        <p:spPr>
          <a:xfrm flipH="1">
            <a:off x="2574829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3465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69392"/>
            <a:ext cx="11275671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Table 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509CACD-663B-694D-A50B-A5CC6E4ECE5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7200" y="1550988"/>
            <a:ext cx="11276013" cy="464502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39809357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41600"/>
            <a:ext cx="2869200" cy="1666800"/>
          </a:xfrm>
          <a:solidFill>
            <a:schemeClr val="tx1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813" y="1641600"/>
            <a:ext cx="2869200" cy="1666800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6187" y="1641600"/>
            <a:ext cx="2869200" cy="1666800"/>
          </a:xfrm>
          <a:solidFill>
            <a:schemeClr val="tx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31EDEF-E030-453B-83D3-EAB8EAA42C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D4FB31-AE2F-46D9-84C5-51563C0A6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0813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D4E1B1-E72D-4318-9869-EC93C3D1D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6187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9B481E39-4696-AA4F-A64F-322C7E88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199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4868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4637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199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4868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4637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DECB283-2CF2-BA4A-BE83-4A06E3E6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www.gov.uk/hs2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D10FE7-9ABC-724B-AB6E-7A133D4CF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6E293E5-F86A-634D-82EB-20B0E15EC6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4" cy="505530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B39B37-1F05-354F-A66C-15BA6F940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4188" y="1925638"/>
            <a:ext cx="2698750" cy="3419475"/>
          </a:xfrm>
          <a:solidFill>
            <a:schemeClr val="bg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1922" y="1925637"/>
            <a:ext cx="2698750" cy="3419475"/>
          </a:xfrm>
          <a:solidFill>
            <a:schemeClr val="tx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99656" y="1925636"/>
            <a:ext cx="2698750" cy="3419475"/>
          </a:xfrm>
          <a:solidFill>
            <a:schemeClr val="accent1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057390" y="1925636"/>
            <a:ext cx="2698750" cy="3419475"/>
          </a:xfrm>
          <a:solidFill>
            <a:schemeClr val="accent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84188" y="941437"/>
            <a:ext cx="11271952" cy="815645"/>
          </a:xfrm>
          <a:solidFill>
            <a:schemeClr val="tx1"/>
          </a:solidFill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9A6FFD3-3166-F245-946D-943F226C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11277600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(delete/duplicate circles as required)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796797" y="163501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9D2C9B09-07CD-A046-9BE6-CE6681DD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35A7F99A-C345-DC48-9BB3-5E80D292D10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23695" y="1635010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6F5EA56-557F-9E40-B2A3-CA848229137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75350" y="160768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91E7E2D1-C114-2041-B10E-5FF111DC52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502248" y="1607680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99AC0BCE-308F-E743-A6BB-81E20F95A52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48452" y="3851153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3C1CA5E-7B27-2F42-8254-1A1551BC89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796796" y="3851153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86FECA0-9A24-B349-92F6-79A323F0DF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0108" y="3851153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0F05EAE-5AC3-814A-9693-517BF138F02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51764" y="3851152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11308460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03538" y="4667423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03538" y="2536265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03538" y="419100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A4A5016-5C23-F94D-B4F7-50097116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552609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8FD85-A9DA-FB40-9445-81F1BEF22FC7}"/>
              </a:ext>
            </a:extLst>
          </p:cNvPr>
          <p:cNvSpPr>
            <a:spLocks noGrp="1" noChangeAspect="1"/>
          </p:cNvSpPr>
          <p:nvPr>
            <p:ph type="body" sz="quarter" idx="63" hasCustomPrompt="1"/>
          </p:nvPr>
        </p:nvSpPr>
        <p:spPr>
          <a:xfrm>
            <a:off x="918550" y="511500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36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1FB501C-912C-CD4F-B682-A8D86CA0490D}"/>
              </a:ext>
            </a:extLst>
          </p:cNvPr>
          <p:cNvSpPr>
            <a:spLocks noGrp="1" noChangeAspect="1"/>
          </p:cNvSpPr>
          <p:nvPr>
            <p:ph type="body" sz="quarter" idx="64" hasCustomPrompt="1"/>
          </p:nvPr>
        </p:nvSpPr>
        <p:spPr>
          <a:xfrm>
            <a:off x="918550" y="2630855"/>
            <a:ext cx="1264469" cy="1260000"/>
          </a:xfrm>
          <a:prstGeom prst="ellipse">
            <a:avLst/>
          </a:prstGeom>
          <a:solidFill>
            <a:schemeClr val="bg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29EC92A-C8D3-4848-98BD-AD589CC96942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918549" y="4766085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3</a:t>
            </a: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41755" y="2937211"/>
            <a:ext cx="1980000" cy="1980000"/>
          </a:xfrm>
          <a:prstGeom prst="pentagon">
            <a:avLst/>
          </a:prstGeom>
          <a:solidFill>
            <a:schemeClr val="tx1"/>
          </a:solidFill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sz="18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1C66305-0F8E-5649-85B6-32194D01A72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7DCB4A3-DC5D-D449-A623-44F3B7A5F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336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B9CA0C3-53DB-8E4F-858E-1A422104E8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76000" y="1370821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4A3EE8C-2B3B-264F-948B-266BD34D2E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6014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B21A9B-7DAA-9E4E-A637-3A7EA6BC5E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3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0026FD8-8273-934E-9430-EE2DFC1F74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EF7C21-F423-8143-8593-F0B3E5DC0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4DBC62-A80E-E54F-9566-6E95F8E76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with 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36971E-18CF-4A0C-A142-550582FC1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DD105A6-07C1-7745-8980-BEAC1A5FAE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25" y="3271978"/>
            <a:ext cx="614363" cy="7479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3F3AAC-315A-F14C-8788-AD03354C4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6994E-7D48-9A42-86B0-78326D23CE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88132"/>
            <a:ext cx="3501525" cy="19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9875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5"/>
          <a:stretch/>
        </p:blipFill>
        <p:spPr>
          <a:xfrm>
            <a:off x="9036848" y="2330245"/>
            <a:ext cx="2697952" cy="3462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943" y="446598"/>
            <a:ext cx="11277600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Suggested title: Our values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232" y="2379004"/>
            <a:ext cx="2695945" cy="3415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080" y="2336281"/>
            <a:ext cx="2699019" cy="3472408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95CFD3E6-41B8-CD4F-9D00-5C6FBED17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38CAD-A927-7D44-9B04-19BB0D95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26063"/>
          <a:stretch/>
        </p:blipFill>
        <p:spPr>
          <a:xfrm>
            <a:off x="3301392" y="2376946"/>
            <a:ext cx="2699491" cy="34105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970586-B235-0B4C-8965-052406E8533B}"/>
              </a:ext>
            </a:extLst>
          </p:cNvPr>
          <p:cNvSpPr>
            <a:spLocks/>
          </p:cNvSpPr>
          <p:nvPr userDrawn="1"/>
        </p:nvSpPr>
        <p:spPr>
          <a:xfrm>
            <a:off x="9036846" y="1752531"/>
            <a:ext cx="2698977" cy="624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Safety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83A5B3-2562-9D44-9A2D-609B578D4970}"/>
              </a:ext>
            </a:extLst>
          </p:cNvPr>
          <p:cNvSpPr/>
          <p:nvPr userDrawn="1"/>
        </p:nvSpPr>
        <p:spPr>
          <a:xfrm>
            <a:off x="6162232" y="1752530"/>
            <a:ext cx="2700000" cy="624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Respect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EBB0E2-ED02-6948-9D0D-19C2D0417C97}"/>
              </a:ext>
            </a:extLst>
          </p:cNvPr>
          <p:cNvSpPr/>
          <p:nvPr userDrawn="1"/>
        </p:nvSpPr>
        <p:spPr>
          <a:xfrm>
            <a:off x="3297337" y="1752529"/>
            <a:ext cx="2703546" cy="624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DFDC1D-0E6E-294D-92C3-A8B8C022A9BE}"/>
              </a:ext>
            </a:extLst>
          </p:cNvPr>
          <p:cNvSpPr/>
          <p:nvPr userDrawn="1"/>
        </p:nvSpPr>
        <p:spPr>
          <a:xfrm>
            <a:off x="444589" y="1752528"/>
            <a:ext cx="2700000" cy="5815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Integrity</a:t>
            </a: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strategic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Strategic goals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897" y="1598639"/>
            <a:ext cx="1800000" cy="1984509"/>
          </a:xfrm>
          <a:prstGeom prst="rect">
            <a:avLst/>
          </a:prstGeom>
        </p:spPr>
      </p:pic>
      <p:sp>
        <p:nvSpPr>
          <p:cNvPr id="35" name="Rectangle 34"/>
          <p:cNvSpPr/>
          <p:nvPr userDrawn="1"/>
        </p:nvSpPr>
        <p:spPr>
          <a:xfrm>
            <a:off x="1263897" y="1586252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Catalyst for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growth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43" y="1650125"/>
            <a:ext cx="1800000" cy="1934131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3883410" y="1586252"/>
            <a:ext cx="1802833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Capacity &amp; connectivity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756" y="1604462"/>
            <a:ext cx="1800000" cy="1978686"/>
          </a:xfrm>
          <a:prstGeom prst="rect">
            <a:avLst/>
          </a:prstGeom>
        </p:spPr>
      </p:pic>
      <p:sp>
        <p:nvSpPr>
          <p:cNvPr id="39" name="Rectangle 38"/>
          <p:cNvSpPr/>
          <p:nvPr userDrawn="1"/>
        </p:nvSpPr>
        <p:spPr>
          <a:xfrm>
            <a:off x="6505756" y="1598639"/>
            <a:ext cx="1812815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Value for money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"/>
          <a:stretch/>
        </p:blipFill>
        <p:spPr>
          <a:xfrm>
            <a:off x="9125269" y="1950467"/>
            <a:ext cx="1800000" cy="1632681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9125269" y="1586252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Customer experience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065" y="4235783"/>
            <a:ext cx="1800000" cy="1744486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2573065" y="3983373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Skills &amp; employment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5222369" y="3983373"/>
            <a:ext cx="1847049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Health, safety, and security standards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677" y="4369867"/>
            <a:ext cx="1800000" cy="1610046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7871677" y="3983373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Good neighbour &amp; environment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2369" y="4614086"/>
            <a:ext cx="1811571" cy="1361909"/>
          </a:xfrm>
          <a:prstGeom prst="rect">
            <a:avLst/>
          </a:prstGeom>
        </p:spPr>
      </p:pic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 userDrawn="1"/>
        </p:nvSpPr>
        <p:spPr>
          <a:xfrm>
            <a:off x="457200" y="1902507"/>
            <a:ext cx="2700000" cy="90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Ensure value </a:t>
            </a:r>
            <a:br>
              <a:rPr lang="en-GB" b="1">
                <a:solidFill>
                  <a:prstClr val="white"/>
                </a:solidFill>
              </a:rPr>
            </a:br>
            <a:r>
              <a:rPr lang="en-GB" b="1">
                <a:solidFill>
                  <a:prstClr val="white"/>
                </a:solidFill>
              </a:rPr>
              <a:t>for money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14403" y="1902507"/>
            <a:ext cx="2700000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Respect </a:t>
            </a:r>
          </a:p>
          <a:p>
            <a:pPr algn="ctr"/>
            <a:r>
              <a:rPr lang="en-GB" b="1">
                <a:solidFill>
                  <a:prstClr val="white"/>
                </a:solidFill>
              </a:rPr>
              <a:t>communities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171606" y="1902507"/>
            <a:ext cx="270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Champion teamwork and collaboration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034800" y="1899190"/>
            <a:ext cx="270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Create a positive legacy for Britain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802507"/>
            <a:ext cx="2700000" cy="2483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403" y="2799190"/>
            <a:ext cx="2694010" cy="2486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596" y="2799190"/>
            <a:ext cx="2694009" cy="2486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800" y="2799190"/>
            <a:ext cx="2700000" cy="2486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Our guiding principles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182111876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Design Vision – 3 key elements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E33C8-B217-8C4A-8CCF-7FC97C021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24000"/>
            <a:ext cx="3324225" cy="4720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97840F-1983-D94A-AC48-58ECBF39E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74" y="2460059"/>
            <a:ext cx="6696075" cy="25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5830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E436B6-F6A6-1846-8109-62EAABBE2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4" cy="505530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14081B7-004E-0247-A809-FA377DFA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415C16-BAD5-9A4D-B8E3-EF78A4FE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Design Vision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079CE-8AC0-614A-A630-C24CA41C8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33" y="1142982"/>
            <a:ext cx="6397912" cy="52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0442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11355859" cy="713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Suggested title: Our golden thread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6F1C80-B67F-0D47-A99A-9236D04064ED}"/>
              </a:ext>
            </a:extLst>
          </p:cNvPr>
          <p:cNvGrpSpPr/>
          <p:nvPr userDrawn="1"/>
        </p:nvGrpSpPr>
        <p:grpSpPr>
          <a:xfrm>
            <a:off x="2809578" y="1442751"/>
            <a:ext cx="8713081" cy="4716647"/>
            <a:chOff x="3021719" y="1375257"/>
            <a:chExt cx="8713081" cy="47166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BD7D76-A036-B64A-81A8-408BD31ADA15}"/>
                </a:ext>
              </a:extLst>
            </p:cNvPr>
            <p:cNvGrpSpPr/>
            <p:nvPr/>
          </p:nvGrpSpPr>
          <p:grpSpPr>
            <a:xfrm>
              <a:off x="4120920" y="5401106"/>
              <a:ext cx="5556697" cy="291875"/>
              <a:chOff x="1331640" y="6022348"/>
              <a:chExt cx="5556697" cy="291875"/>
            </a:xfrm>
          </p:grpSpPr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6B926F85-9F0D-A742-AE1B-5DC0B3682997}"/>
                  </a:ext>
                </a:extLst>
              </p:cNvPr>
              <p:cNvCxnSpPr/>
              <p:nvPr/>
            </p:nvCxnSpPr>
            <p:spPr>
              <a:xfrm>
                <a:off x="4118326" y="6129432"/>
                <a:ext cx="0" cy="18479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38805A8-EA99-1943-B1BB-3ED7958A070F}"/>
                  </a:ext>
                </a:extLst>
              </p:cNvPr>
              <p:cNvCxnSpPr/>
              <p:nvPr/>
            </p:nvCxnSpPr>
            <p:spPr>
              <a:xfrm>
                <a:off x="1331640" y="6122536"/>
                <a:ext cx="5556697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514834F9-1D4B-F84A-8D39-F0387E996C71}"/>
                  </a:ext>
                </a:extLst>
              </p:cNvPr>
              <p:cNvCxnSpPr/>
              <p:nvPr/>
            </p:nvCxnSpPr>
            <p:spPr>
              <a:xfrm>
                <a:off x="2267744" y="6022352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A4845ADF-5801-4543-857A-9AC28A695C84}"/>
                  </a:ext>
                </a:extLst>
              </p:cNvPr>
              <p:cNvCxnSpPr/>
              <p:nvPr/>
            </p:nvCxnSpPr>
            <p:spPr>
              <a:xfrm>
                <a:off x="1331640" y="6022351"/>
                <a:ext cx="0" cy="10708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84F2BD1-4CD7-EA48-91FA-2245EE7B7CD6}"/>
                  </a:ext>
                </a:extLst>
              </p:cNvPr>
              <p:cNvCxnSpPr/>
              <p:nvPr/>
            </p:nvCxnSpPr>
            <p:spPr>
              <a:xfrm>
                <a:off x="3205294" y="6022353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58FE2C81-100E-B04A-A6FB-049F172D712D}"/>
                  </a:ext>
                </a:extLst>
              </p:cNvPr>
              <p:cNvCxnSpPr/>
              <p:nvPr/>
            </p:nvCxnSpPr>
            <p:spPr>
              <a:xfrm>
                <a:off x="4118326" y="6022351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634E0952-0FDF-CE46-A4A2-838C84EA255A}"/>
                  </a:ext>
                </a:extLst>
              </p:cNvPr>
              <p:cNvCxnSpPr/>
              <p:nvPr/>
            </p:nvCxnSpPr>
            <p:spPr>
              <a:xfrm>
                <a:off x="5041931" y="6022350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F160F5D-EB61-254C-909E-F2F66C6FBA40}"/>
                  </a:ext>
                </a:extLst>
              </p:cNvPr>
              <p:cNvCxnSpPr/>
              <p:nvPr/>
            </p:nvCxnSpPr>
            <p:spPr>
              <a:xfrm>
                <a:off x="5963130" y="6022349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C04C2354-AB50-F942-9E80-26A6589D5604}"/>
                  </a:ext>
                </a:extLst>
              </p:cNvPr>
              <p:cNvCxnSpPr/>
              <p:nvPr/>
            </p:nvCxnSpPr>
            <p:spPr>
              <a:xfrm>
                <a:off x="6888337" y="6022348"/>
                <a:ext cx="0" cy="107084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3E02C4C-F928-1547-B0B9-517DFEC3D76A}"/>
                </a:ext>
              </a:extLst>
            </p:cNvPr>
            <p:cNvSpPr/>
            <p:nvPr/>
          </p:nvSpPr>
          <p:spPr>
            <a:xfrm>
              <a:off x="3679294" y="146749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Vision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3315FAA-BC47-C44B-8165-4C32FA6BBD1A}"/>
                </a:ext>
              </a:extLst>
            </p:cNvPr>
            <p:cNvSpPr/>
            <p:nvPr/>
          </p:nvSpPr>
          <p:spPr>
            <a:xfrm>
              <a:off x="3679294" y="2012285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Mission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A402EB-3ABC-814A-97AB-982C8F88B0D1}"/>
                </a:ext>
              </a:extLst>
            </p:cNvPr>
            <p:cNvSpPr/>
            <p:nvPr/>
          </p:nvSpPr>
          <p:spPr>
            <a:xfrm>
              <a:off x="3679294" y="254413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Values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565498C-8344-AB49-9CC4-17EDB18A3EE7}"/>
                </a:ext>
              </a:extLst>
            </p:cNvPr>
            <p:cNvSpPr/>
            <p:nvPr/>
          </p:nvSpPr>
          <p:spPr>
            <a:xfrm>
              <a:off x="4985342" y="2904174"/>
              <a:ext cx="1260000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Integrity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C4B796C-EBE9-8D4A-800F-4E50B8644B0E}"/>
                </a:ext>
              </a:extLst>
            </p:cNvPr>
            <p:cNvSpPr/>
            <p:nvPr/>
          </p:nvSpPr>
          <p:spPr>
            <a:xfrm>
              <a:off x="6272882" y="2903586"/>
              <a:ext cx="126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Leadership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F60022-BBE2-B044-9CD3-DA53B5AF70B1}"/>
                </a:ext>
              </a:extLst>
            </p:cNvPr>
            <p:cNvSpPr/>
            <p:nvPr/>
          </p:nvSpPr>
          <p:spPr>
            <a:xfrm>
              <a:off x="7565187" y="2904174"/>
              <a:ext cx="12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Respect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61D622-DE88-FD4C-87A3-D26BDF543236}"/>
                </a:ext>
              </a:extLst>
            </p:cNvPr>
            <p:cNvSpPr/>
            <p:nvPr/>
          </p:nvSpPr>
          <p:spPr>
            <a:xfrm>
              <a:off x="3679292" y="3447456"/>
              <a:ext cx="6419775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Strategic goals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CAD7D7E-634C-5545-A60B-47B6F866BBC0}"/>
                </a:ext>
              </a:extLst>
            </p:cNvPr>
            <p:cNvSpPr/>
            <p:nvPr/>
          </p:nvSpPr>
          <p:spPr>
            <a:xfrm>
              <a:off x="3679291" y="3992247"/>
              <a:ext cx="6419775" cy="6120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prstClr val="white"/>
                  </a:solidFill>
                </a:rPr>
                <a:t>Strategic goal (6) – Health and safety</a:t>
              </a:r>
            </a:p>
            <a:p>
              <a:pPr algn="ctr"/>
              <a:r>
                <a:rPr lang="en-GB" sz="1200">
                  <a:solidFill>
                    <a:prstClr val="white"/>
                  </a:solidFill>
                </a:rPr>
                <a:t>HS2 will create a railway designed, built and operated </a:t>
              </a:r>
              <a:br>
                <a:rPr lang="en-GB" sz="1200">
                  <a:solidFill>
                    <a:prstClr val="white"/>
                  </a:solidFill>
                </a:rPr>
              </a:br>
              <a:r>
                <a:rPr lang="en-GB" sz="1200">
                  <a:solidFill>
                    <a:prstClr val="white"/>
                  </a:solidFill>
                </a:rPr>
                <a:t>to the highest health, safety and security standards.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29E2C8E-108C-8F48-8287-E2939C2EFB53}"/>
                </a:ext>
              </a:extLst>
            </p:cNvPr>
            <p:cNvGrpSpPr/>
            <p:nvPr/>
          </p:nvGrpSpPr>
          <p:grpSpPr>
            <a:xfrm>
              <a:off x="3679294" y="4789106"/>
              <a:ext cx="6419775" cy="612000"/>
              <a:chOff x="816521" y="5337280"/>
              <a:chExt cx="6419775" cy="612000"/>
            </a:xfrm>
            <a:solidFill>
              <a:schemeClr val="accent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21B7D28-819E-8E48-A2A1-828EB74AE09E}"/>
                  </a:ext>
                </a:extLst>
              </p:cNvPr>
              <p:cNvSpPr/>
              <p:nvPr/>
            </p:nvSpPr>
            <p:spPr>
              <a:xfrm>
                <a:off x="81652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Workforce safety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C4D939C-4A64-294B-9503-11DB0B97119A}"/>
                  </a:ext>
                </a:extLst>
              </p:cNvPr>
              <p:cNvSpPr/>
              <p:nvPr/>
            </p:nvSpPr>
            <p:spPr>
              <a:xfrm>
                <a:off x="1736483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Public and neighbour safety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C4142E2-2BB3-A844-8E4C-BC7B1D9212E9}"/>
                  </a:ext>
                </a:extLst>
              </p:cNvPr>
              <p:cNvSpPr/>
              <p:nvPr/>
            </p:nvSpPr>
            <p:spPr>
              <a:xfrm>
                <a:off x="2656445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Occupational health and wellbeing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509ECD6-333B-7C45-956B-0623C76ED0E5}"/>
                  </a:ext>
                </a:extLst>
              </p:cNvPr>
              <p:cNvSpPr/>
              <p:nvPr/>
            </p:nvSpPr>
            <p:spPr>
              <a:xfrm>
                <a:off x="3576407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design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635ED31-D8EB-BB43-AA1D-D123750F9A3D}"/>
                  </a:ext>
                </a:extLst>
              </p:cNvPr>
              <p:cNvSpPr/>
              <p:nvPr/>
            </p:nvSpPr>
            <p:spPr>
              <a:xfrm>
                <a:off x="4496369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supply chain management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270A0EF-6946-E343-8388-FFCDB371B0E4}"/>
                  </a:ext>
                </a:extLst>
              </p:cNvPr>
              <p:cNvSpPr/>
              <p:nvPr/>
            </p:nvSpPr>
            <p:spPr>
              <a:xfrm>
                <a:off x="541633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Operations safety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1F04E1A-A37B-6C4D-BBD2-2ABF4A082D09}"/>
                  </a:ext>
                </a:extLst>
              </p:cNvPr>
              <p:cNvSpPr/>
              <p:nvPr/>
            </p:nvSpPr>
            <p:spPr>
              <a:xfrm>
                <a:off x="6336296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SMART assurance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1552A48-C240-2542-A21A-7C09E56FBF4C}"/>
                </a:ext>
              </a:extLst>
            </p:cNvPr>
            <p:cNvCxnSpPr>
              <a:cxnSpLocks/>
            </p:cNvCxnSpPr>
            <p:nvPr/>
          </p:nvCxnSpPr>
          <p:spPr>
            <a:xfrm>
              <a:off x="4309294" y="182749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1A5F3E8-4676-3E4A-B212-2ABFD89DCA40}"/>
                </a:ext>
              </a:extLst>
            </p:cNvPr>
            <p:cNvCxnSpPr/>
            <p:nvPr/>
          </p:nvCxnSpPr>
          <p:spPr>
            <a:xfrm>
              <a:off x="4309294" y="2359343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C9E740B-4655-324D-9AAC-0D2E5D73900B}"/>
                </a:ext>
              </a:extLst>
            </p:cNvPr>
            <p:cNvCxnSpPr/>
            <p:nvPr/>
          </p:nvCxnSpPr>
          <p:spPr>
            <a:xfrm>
              <a:off x="4931656" y="2724134"/>
              <a:ext cx="455467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E10AFEA-65A9-0741-A893-60F2099D1D2C}"/>
                </a:ext>
              </a:extLst>
            </p:cNvPr>
            <p:cNvCxnSpPr/>
            <p:nvPr/>
          </p:nvCxnSpPr>
          <p:spPr>
            <a:xfrm>
              <a:off x="947174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82744B5-2757-E645-ADE6-A02C2AD95962}"/>
                </a:ext>
              </a:extLst>
            </p:cNvPr>
            <p:cNvCxnSpPr/>
            <p:nvPr/>
          </p:nvCxnSpPr>
          <p:spPr>
            <a:xfrm>
              <a:off x="8196389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6C877D9-7D67-ED42-ACF8-BF478E200B9B}"/>
                </a:ext>
              </a:extLst>
            </p:cNvPr>
            <p:cNvCxnSpPr/>
            <p:nvPr/>
          </p:nvCxnSpPr>
          <p:spPr>
            <a:xfrm>
              <a:off x="6906445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6EBD5B-E8B5-8A40-82AD-41053D481C80}"/>
                </a:ext>
              </a:extLst>
            </p:cNvPr>
            <p:cNvCxnSpPr/>
            <p:nvPr/>
          </p:nvCxnSpPr>
          <p:spPr>
            <a:xfrm>
              <a:off x="561650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902FDE-A7F4-4F4C-9DCB-3430770C0FD3}"/>
                </a:ext>
              </a:extLst>
            </p:cNvPr>
            <p:cNvSpPr/>
            <p:nvPr/>
          </p:nvSpPr>
          <p:spPr>
            <a:xfrm>
              <a:off x="8848615" y="2904174"/>
              <a:ext cx="12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Safety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EE0FF77-3A0B-594E-86D4-EC7E8F8BE644}"/>
                </a:ext>
              </a:extLst>
            </p:cNvPr>
            <p:cNvCxnSpPr>
              <a:cxnSpLocks/>
            </p:cNvCxnSpPr>
            <p:nvPr/>
          </p:nvCxnSpPr>
          <p:spPr>
            <a:xfrm>
              <a:off x="4297529" y="2904134"/>
              <a:ext cx="0" cy="54332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15314F8-2FA0-F347-A828-E1A801B4CC78}"/>
                </a:ext>
              </a:extLst>
            </p:cNvPr>
            <p:cNvCxnSpPr/>
            <p:nvPr/>
          </p:nvCxnSpPr>
          <p:spPr>
            <a:xfrm>
              <a:off x="6879158" y="3807456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2ED2F85-1D68-8D46-BD90-C0602062654E}"/>
                </a:ext>
              </a:extLst>
            </p:cNvPr>
            <p:cNvCxnSpPr/>
            <p:nvPr/>
          </p:nvCxnSpPr>
          <p:spPr>
            <a:xfrm>
              <a:off x="6878615" y="4604315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992F1A-A148-2C43-A295-301C062ED755}"/>
                </a:ext>
              </a:extLst>
            </p:cNvPr>
            <p:cNvSpPr/>
            <p:nvPr/>
          </p:nvSpPr>
          <p:spPr>
            <a:xfrm>
              <a:off x="3021719" y="1375257"/>
              <a:ext cx="467912" cy="47166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Health and safety brand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ECBEEEC-74C9-AA40-B03F-7177AD0F93E6}"/>
                </a:ext>
              </a:extLst>
            </p:cNvPr>
            <p:cNvCxnSpPr/>
            <p:nvPr/>
          </p:nvCxnSpPr>
          <p:spPr>
            <a:xfrm>
              <a:off x="3478974" y="168803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0A0E33-1DD0-AC47-B99A-D71E1722838E}"/>
                </a:ext>
              </a:extLst>
            </p:cNvPr>
            <p:cNvCxnSpPr/>
            <p:nvPr/>
          </p:nvCxnSpPr>
          <p:spPr>
            <a:xfrm>
              <a:off x="3478974" y="223121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B52F8F-BA6E-214A-86C7-E329E35B1863}"/>
                </a:ext>
              </a:extLst>
            </p:cNvPr>
            <p:cNvCxnSpPr/>
            <p:nvPr/>
          </p:nvCxnSpPr>
          <p:spPr>
            <a:xfrm>
              <a:off x="3478974" y="2763063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C8EEAEE-DB10-704C-A216-CD42B4F419AC}"/>
                </a:ext>
              </a:extLst>
            </p:cNvPr>
            <p:cNvCxnSpPr/>
            <p:nvPr/>
          </p:nvCxnSpPr>
          <p:spPr>
            <a:xfrm>
              <a:off x="3478974" y="3650459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32B366C-0CD2-7B40-BF1A-8167512B9878}"/>
                </a:ext>
              </a:extLst>
            </p:cNvPr>
            <p:cNvCxnSpPr/>
            <p:nvPr/>
          </p:nvCxnSpPr>
          <p:spPr>
            <a:xfrm>
              <a:off x="3478974" y="4337210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D7D253D-3004-8546-B148-1C50E9ED6A66}"/>
                </a:ext>
              </a:extLst>
            </p:cNvPr>
            <p:cNvCxnSpPr/>
            <p:nvPr/>
          </p:nvCxnSpPr>
          <p:spPr>
            <a:xfrm>
              <a:off x="3478974" y="5134035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CD591C-5201-684C-B57F-44E9A52BFCAF}"/>
                </a:ext>
              </a:extLst>
            </p:cNvPr>
            <p:cNvGrpSpPr/>
            <p:nvPr/>
          </p:nvGrpSpPr>
          <p:grpSpPr>
            <a:xfrm>
              <a:off x="10099069" y="3213984"/>
              <a:ext cx="1635731" cy="2838992"/>
              <a:chOff x="7328870" y="4437658"/>
              <a:chExt cx="1635731" cy="2838992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F89B95-C52B-314C-BDE2-8C990E9CE66E}"/>
                  </a:ext>
                </a:extLst>
              </p:cNvPr>
              <p:cNvCxnSpPr/>
              <p:nvPr/>
            </p:nvCxnSpPr>
            <p:spPr>
              <a:xfrm>
                <a:off x="7328870" y="6318780"/>
                <a:ext cx="426375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64">
                <a:extLst>
                  <a:ext uri="{FF2B5EF4-FFF2-40B4-BE49-F238E27FC236}">
                    <a16:creationId xmlns:a16="http://schemas.microsoft.com/office/drawing/2014/main" id="{87A94151-5508-0249-B5D4-42A2FC3E4E36}"/>
                  </a:ext>
                </a:extLst>
              </p:cNvPr>
              <p:cNvSpPr/>
              <p:nvPr/>
            </p:nvSpPr>
            <p:spPr>
              <a:xfrm>
                <a:off x="7429028" y="5030584"/>
                <a:ext cx="1535573" cy="2246066"/>
              </a:xfrm>
              <a:prstGeom prst="triangle">
                <a:avLst>
                  <a:gd name="adj" fmla="val 4890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Measure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DFF3C7-26C2-5340-B997-4A2D9367341E}"/>
                  </a:ext>
                </a:extLst>
              </p:cNvPr>
              <p:cNvSpPr/>
              <p:nvPr/>
            </p:nvSpPr>
            <p:spPr>
              <a:xfrm>
                <a:off x="7566814" y="4437658"/>
                <a:ext cx="1260000" cy="5934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Balanced scorecard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190859-D65B-444D-AF9D-6FC7E5A0F77D}"/>
                </a:ext>
              </a:extLst>
            </p:cNvPr>
            <p:cNvSpPr/>
            <p:nvPr/>
          </p:nvSpPr>
          <p:spPr>
            <a:xfrm>
              <a:off x="3679291" y="5692976"/>
              <a:ext cx="6439957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Our health and safety commitments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B4D52C-2BD9-104F-A852-4A0F9C9C84A4}"/>
                </a:ext>
              </a:extLst>
            </p:cNvPr>
            <p:cNvCxnSpPr/>
            <p:nvPr/>
          </p:nvCxnSpPr>
          <p:spPr>
            <a:xfrm>
              <a:off x="3489631" y="5872976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011294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S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od, sitting, red, man&#10;&#10;Description automatically generated">
            <a:extLst>
              <a:ext uri="{FF2B5EF4-FFF2-40B4-BE49-F238E27FC236}">
                <a16:creationId xmlns:a16="http://schemas.microsoft.com/office/drawing/2014/main" id="{7C0D0863-E022-42A0-82D2-F344EAB7F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8235" y="457200"/>
            <a:ext cx="6785400" cy="968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ED04F-D75B-4E27-9BD7-FCD6C3E29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293506"/>
            <a:ext cx="10494169" cy="846113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7B812-FB6A-477C-A589-733D5079C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3139619"/>
            <a:ext cx="10494169" cy="899888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02557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2657-5855-402E-8201-A74580964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1C36A-90E2-4829-92BD-C2AFF106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3044"/>
            <a:ext cx="11277600" cy="4426512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B4472-AFB5-4B62-836B-089F3910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2603422122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/>
              <a:t>www.gov.uk/hs2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6E293E5-F86A-634D-82EB-20B0E15EC6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4" cy="505530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B39B37-1F05-354F-A66C-15BA6F940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E3722-C24E-43EA-B52D-F066F12E6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15987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E436B6-F6A6-1846-8109-62EAABBE2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4" cy="505530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14081B7-004E-0247-A809-FA377DFA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415C16-BAD5-9A4D-B8E3-EF78A4FE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09012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AC5E-FF51-4048-B942-3DE7D03FC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350544" cy="12334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6B012-86FA-4327-9ACE-99229DA9A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977462"/>
            <a:ext cx="4350545" cy="4145936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AA0F905-5B25-5E47-B01F-E7A7B8C8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282287359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B08FFE-9DBC-479E-8FA9-48213EDC9B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371600"/>
            <a:ext cx="5716588" cy="3557588"/>
          </a:xfrm>
        </p:spPr>
        <p:txBody>
          <a:bodyPr/>
          <a:lstStyle>
            <a:lvl1pPr>
              <a:defRPr sz="2200"/>
            </a:lvl1pPr>
            <a:lvl2pPr>
              <a:buClr>
                <a:schemeClr val="bg2"/>
              </a:buClr>
              <a:defRPr sz="2200"/>
            </a:lvl2pPr>
            <a:lvl3pPr>
              <a:buClr>
                <a:schemeClr val="bg2"/>
              </a:buClr>
              <a:defRPr sz="2200"/>
            </a:lvl3pPr>
            <a:lvl4pPr>
              <a:buClr>
                <a:schemeClr val="bg2"/>
              </a:buClr>
              <a:defRPr sz="2200"/>
            </a:lvl4pPr>
            <a:lvl5pPr>
              <a:buClr>
                <a:schemeClr val="bg2"/>
              </a:buClr>
              <a:defRPr sz="2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BD50B-600E-4750-B8D8-9C3C4CEE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842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964537-5735-4295-9929-030B90E362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8549" y="1371600"/>
            <a:ext cx="5386251" cy="3557588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3255B0C-EBB4-7645-A446-31D9ABC3A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71134360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6069"/>
            <a:ext cx="11277600" cy="2880000"/>
          </a:xfrm>
        </p:spPr>
        <p:txBody>
          <a:bodyPr/>
          <a:lstStyle>
            <a:lvl1pPr>
              <a:lnSpc>
                <a:spcPct val="100000"/>
              </a:lnSpc>
              <a:defRPr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”Quote here - use purple text from palette to highlight specific words/phrases.”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386354" y="637467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409825" y="64103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4A6BDB-F2D8-7B41-9F83-779E9FB47E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9933" y="4548404"/>
            <a:ext cx="4464867" cy="553143"/>
          </a:xfrm>
        </p:spPr>
        <p:txBody>
          <a:bodyPr anchor="ctr"/>
          <a:lstStyle>
            <a:lvl1pPr algn="r">
              <a:defRPr sz="3600" b="1" i="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contact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B5E7D28-58DB-D84C-BB55-7B09C62C94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9933" y="5219626"/>
            <a:ext cx="4464867" cy="561975"/>
          </a:xfrm>
        </p:spPr>
        <p:txBody>
          <a:bodyPr/>
          <a:lstStyle>
            <a:lvl1pPr algn="r">
              <a:defRPr sz="2800">
                <a:ln>
                  <a:noFill/>
                </a:ln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A7B766A-2E98-6A44-B6AC-8077E123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52657921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7F418A-F005-42FB-8B01-80B326D989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9F4FE8-9CDC-4DE2-B6C4-FABD5592D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76438"/>
            <a:ext cx="3607594" cy="380206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9698982-70EA-354C-A404-FD0F495E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279611958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AC5E-FF51-4048-B942-3DE7D03FC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350544" cy="12334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6B012-86FA-4327-9ACE-99229DA9A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977462"/>
            <a:ext cx="4350545" cy="4145936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AA0F905-5B25-5E47-B01F-E7A7B8C8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8077200" y="457200"/>
            <a:ext cx="3657600" cy="532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6001" y="972000"/>
            <a:ext cx="2945418" cy="83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6001" y="2134800"/>
            <a:ext cx="2945418" cy="347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FA3F337-9C4F-7243-A946-8EEE36F3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85788599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457200" y="457200"/>
            <a:ext cx="3657600" cy="532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972000"/>
            <a:ext cx="2945418" cy="83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001" y="2134800"/>
            <a:ext cx="2945418" cy="347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D9C3E43-753A-D548-8BCC-98759848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8488102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851643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68478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036334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168478" y="3433692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7790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8036334" y="3433692"/>
            <a:ext cx="3664638" cy="257811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334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6D72A0E-3317-7340-98E8-43D222E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62642875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9037637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316286" y="2297726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3"/>
            <a:ext cx="2697163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16285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1879653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037637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03545854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298422"/>
            <a:ext cx="3502617" cy="37594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352817683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593698"/>
            <a:ext cx="3502617" cy="225452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161156958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1875935"/>
            <a:ext cx="5556464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5364261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875935"/>
            <a:ext cx="5556248" cy="34210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A0022C7-7D4A-EE40-93C5-68D26840E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388268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533283144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55362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8866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722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6D72A0E-3317-7340-98E8-43D222E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26227987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609234"/>
            <a:ext cx="11277600" cy="45439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33436170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B08FFE-9DBC-479E-8FA9-48213EDC9B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371600"/>
            <a:ext cx="5716588" cy="3557588"/>
          </a:xfrm>
        </p:spPr>
        <p:txBody>
          <a:bodyPr/>
          <a:lstStyle>
            <a:lvl1pPr>
              <a:defRPr sz="2200"/>
            </a:lvl1pPr>
            <a:lvl2pPr>
              <a:buClr>
                <a:schemeClr val="bg2"/>
              </a:buClr>
              <a:defRPr sz="2200"/>
            </a:lvl2pPr>
            <a:lvl3pPr>
              <a:buClr>
                <a:schemeClr val="bg2"/>
              </a:buClr>
              <a:defRPr sz="2200"/>
            </a:lvl3pPr>
            <a:lvl4pPr>
              <a:buClr>
                <a:schemeClr val="bg2"/>
              </a:buClr>
              <a:defRPr sz="2200"/>
            </a:lvl4pPr>
            <a:lvl5pPr>
              <a:buClr>
                <a:schemeClr val="bg2"/>
              </a:buClr>
              <a:defRPr sz="2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BD50B-600E-4750-B8D8-9C3C4CEE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842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964537-5735-4295-9929-030B90E362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4400" y="1371600"/>
            <a:ext cx="4610400" cy="3557588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3255B0C-EBB4-7645-A446-31D9ABC3A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-104775" y="-74295"/>
            <a:ext cx="12296775" cy="706754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6082055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martArt Placeholder 62">
            <a:extLst>
              <a:ext uri="{FF2B5EF4-FFF2-40B4-BE49-F238E27FC236}">
                <a16:creationId xmlns:a16="http://schemas.microsoft.com/office/drawing/2014/main" id="{212B6F16-E0D2-814A-83CF-F2D9F7713856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>
            <a:off x="547715" y="1670050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Agenda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FC3DC0-8351-9A4C-B707-70EAD96EB4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225" y="166958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EFFB62-FD42-1145-B8B7-C7CF7F7389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3848" y="166958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202675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901FF4-BEDE-AC46-8C8F-C4BDCCF247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3848" y="202675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4" name="SmartArt Placeholder 62">
            <a:extLst>
              <a:ext uri="{FF2B5EF4-FFF2-40B4-BE49-F238E27FC236}">
                <a16:creationId xmlns:a16="http://schemas.microsoft.com/office/drawing/2014/main" id="{148F0C48-0919-6940-93FB-00E0D97D285D}"/>
              </a:ext>
            </a:extLst>
          </p:cNvPr>
          <p:cNvSpPr>
            <a:spLocks noGrp="1"/>
          </p:cNvSpPr>
          <p:nvPr>
            <p:ph type="dgm" sz="quarter" idx="38" hasCustomPrompt="1"/>
          </p:nvPr>
        </p:nvSpPr>
        <p:spPr>
          <a:xfrm>
            <a:off x="547715" y="238417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FE44350B-B402-C542-BC2A-F5F9E3814A3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7225" y="238371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74124C0B-5C31-F946-848A-0F0EB71D954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883848" y="238371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7" name="Text Placeholder 13">
            <a:extLst>
              <a:ext uri="{FF2B5EF4-FFF2-40B4-BE49-F238E27FC236}">
                <a16:creationId xmlns:a16="http://schemas.microsoft.com/office/drawing/2014/main" id="{9D7A714D-D166-A34F-8574-B7CEB374431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7225" y="274087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68" name="Text Placeholder 13">
            <a:extLst>
              <a:ext uri="{FF2B5EF4-FFF2-40B4-BE49-F238E27FC236}">
                <a16:creationId xmlns:a16="http://schemas.microsoft.com/office/drawing/2014/main" id="{179D8575-2EE8-1E4E-A510-2033EDDAE1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83848" y="274087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69" name="SmartArt Placeholder 62">
            <a:extLst>
              <a:ext uri="{FF2B5EF4-FFF2-40B4-BE49-F238E27FC236}">
                <a16:creationId xmlns:a16="http://schemas.microsoft.com/office/drawing/2014/main" id="{ECBC3B98-2CA6-EB41-82EC-D1811410A4F3}"/>
              </a:ext>
            </a:extLst>
          </p:cNvPr>
          <p:cNvSpPr>
            <a:spLocks noGrp="1"/>
          </p:cNvSpPr>
          <p:nvPr>
            <p:ph type="dgm" sz="quarter" idx="43" hasCustomPrompt="1"/>
          </p:nvPr>
        </p:nvSpPr>
        <p:spPr>
          <a:xfrm>
            <a:off x="547715" y="3097086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010F887A-E638-5348-8238-A1D2A06D289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7225" y="309662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1" name="Text Placeholder 13">
            <a:extLst>
              <a:ext uri="{FF2B5EF4-FFF2-40B4-BE49-F238E27FC236}">
                <a16:creationId xmlns:a16="http://schemas.microsoft.com/office/drawing/2014/main" id="{629194BB-D13A-B94D-8E7C-C5C9FE796F9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83848" y="309662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2" name="Text Placeholder 13">
            <a:extLst>
              <a:ext uri="{FF2B5EF4-FFF2-40B4-BE49-F238E27FC236}">
                <a16:creationId xmlns:a16="http://schemas.microsoft.com/office/drawing/2014/main" id="{F366BE82-873B-9140-A152-7B1C9A0A3A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47225" y="345378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3" name="Text Placeholder 13">
            <a:extLst>
              <a:ext uri="{FF2B5EF4-FFF2-40B4-BE49-F238E27FC236}">
                <a16:creationId xmlns:a16="http://schemas.microsoft.com/office/drawing/2014/main" id="{A72AFFCA-3971-0C4F-ACBB-930BECC7625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883848" y="345378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4" name="SmartArt Placeholder 62">
            <a:extLst>
              <a:ext uri="{FF2B5EF4-FFF2-40B4-BE49-F238E27FC236}">
                <a16:creationId xmlns:a16="http://schemas.microsoft.com/office/drawing/2014/main" id="{2FAB2B70-F52A-1D44-8643-9B2F4F58D6A0}"/>
              </a:ext>
            </a:extLst>
          </p:cNvPr>
          <p:cNvSpPr>
            <a:spLocks noGrp="1"/>
          </p:cNvSpPr>
          <p:nvPr>
            <p:ph type="dgm" sz="quarter" idx="48" hasCustomPrompt="1"/>
          </p:nvPr>
        </p:nvSpPr>
        <p:spPr>
          <a:xfrm>
            <a:off x="547715" y="38112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75" name="Text Placeholder 13">
            <a:extLst>
              <a:ext uri="{FF2B5EF4-FFF2-40B4-BE49-F238E27FC236}">
                <a16:creationId xmlns:a16="http://schemas.microsoft.com/office/drawing/2014/main" id="{7EFD8762-810B-7E44-9080-EDA7BD13446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7225" y="38107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6" name="Text Placeholder 13">
            <a:extLst>
              <a:ext uri="{FF2B5EF4-FFF2-40B4-BE49-F238E27FC236}">
                <a16:creationId xmlns:a16="http://schemas.microsoft.com/office/drawing/2014/main" id="{9A9953FB-B942-2349-BEBB-B54FCA37AFA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883848" y="38107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7" name="Text Placeholder 13">
            <a:extLst>
              <a:ext uri="{FF2B5EF4-FFF2-40B4-BE49-F238E27FC236}">
                <a16:creationId xmlns:a16="http://schemas.microsoft.com/office/drawing/2014/main" id="{E8DF94C7-0B49-A849-B8BD-B96CF93625B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47225" y="41679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78" name="Text Placeholder 13">
            <a:extLst>
              <a:ext uri="{FF2B5EF4-FFF2-40B4-BE49-F238E27FC236}">
                <a16:creationId xmlns:a16="http://schemas.microsoft.com/office/drawing/2014/main" id="{E3AA9170-4408-454B-927E-8C53391B10A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883848" y="41679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79" name="SmartArt Placeholder 62">
            <a:extLst>
              <a:ext uri="{FF2B5EF4-FFF2-40B4-BE49-F238E27FC236}">
                <a16:creationId xmlns:a16="http://schemas.microsoft.com/office/drawing/2014/main" id="{5A12EE5E-A6BF-E64F-9E52-3DD1CF6528E2}"/>
              </a:ext>
            </a:extLst>
          </p:cNvPr>
          <p:cNvSpPr>
            <a:spLocks noGrp="1"/>
          </p:cNvSpPr>
          <p:nvPr>
            <p:ph type="dgm" sz="quarter" idx="53" hasCustomPrompt="1"/>
          </p:nvPr>
        </p:nvSpPr>
        <p:spPr>
          <a:xfrm>
            <a:off x="547689" y="4536385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80" name="Text Placeholder 13">
            <a:extLst>
              <a:ext uri="{FF2B5EF4-FFF2-40B4-BE49-F238E27FC236}">
                <a16:creationId xmlns:a16="http://schemas.microsoft.com/office/drawing/2014/main" id="{C4E0A4DE-2EA6-7644-9A08-8B73AFF77DA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47199" y="453592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1" name="Text Placeholder 13">
            <a:extLst>
              <a:ext uri="{FF2B5EF4-FFF2-40B4-BE49-F238E27FC236}">
                <a16:creationId xmlns:a16="http://schemas.microsoft.com/office/drawing/2014/main" id="{3C8DE332-2ED6-904D-92D4-A829CDC63E4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883822" y="453592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2" name="Text Placeholder 13">
            <a:extLst>
              <a:ext uri="{FF2B5EF4-FFF2-40B4-BE49-F238E27FC236}">
                <a16:creationId xmlns:a16="http://schemas.microsoft.com/office/drawing/2014/main" id="{A90A7B0F-4839-D645-95FA-D06BFECF672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47199" y="489308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3" name="Text Placeholder 13">
            <a:extLst>
              <a:ext uri="{FF2B5EF4-FFF2-40B4-BE49-F238E27FC236}">
                <a16:creationId xmlns:a16="http://schemas.microsoft.com/office/drawing/2014/main" id="{D36F4330-851C-CF4A-94D5-5F2CE791F51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883822" y="489308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4" name="SmartArt Placeholder 62">
            <a:extLst>
              <a:ext uri="{FF2B5EF4-FFF2-40B4-BE49-F238E27FC236}">
                <a16:creationId xmlns:a16="http://schemas.microsoft.com/office/drawing/2014/main" id="{4E24CE58-86AF-0C40-8595-20C7C8155350}"/>
              </a:ext>
            </a:extLst>
          </p:cNvPr>
          <p:cNvSpPr>
            <a:spLocks noGrp="1"/>
          </p:cNvSpPr>
          <p:nvPr>
            <p:ph type="dgm" sz="quarter" idx="58" hasCustomPrompt="1"/>
          </p:nvPr>
        </p:nvSpPr>
        <p:spPr>
          <a:xfrm>
            <a:off x="547689" y="5250511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85" name="Text Placeholder 13">
            <a:extLst>
              <a:ext uri="{FF2B5EF4-FFF2-40B4-BE49-F238E27FC236}">
                <a16:creationId xmlns:a16="http://schemas.microsoft.com/office/drawing/2014/main" id="{9D3EE5FC-57B2-494A-823F-F63C62CE1C1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7199" y="5250046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6" name="Text Placeholder 13">
            <a:extLst>
              <a:ext uri="{FF2B5EF4-FFF2-40B4-BE49-F238E27FC236}">
                <a16:creationId xmlns:a16="http://schemas.microsoft.com/office/drawing/2014/main" id="{6F824B84-DA2A-6246-B761-6AEC93ACAC1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883822" y="5250046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7" name="Text Placeholder 13">
            <a:extLst>
              <a:ext uri="{FF2B5EF4-FFF2-40B4-BE49-F238E27FC236}">
                <a16:creationId xmlns:a16="http://schemas.microsoft.com/office/drawing/2014/main" id="{E73F10E2-3C04-634E-93DD-C701C76BE82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47199" y="560721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88" name="Text Placeholder 13">
            <a:extLst>
              <a:ext uri="{FF2B5EF4-FFF2-40B4-BE49-F238E27FC236}">
                <a16:creationId xmlns:a16="http://schemas.microsoft.com/office/drawing/2014/main" id="{77DC81B4-B14C-9B42-B8EC-9E9B363D0CA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883822" y="560721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89" name="SmartArt Placeholder 62">
            <a:extLst>
              <a:ext uri="{FF2B5EF4-FFF2-40B4-BE49-F238E27FC236}">
                <a16:creationId xmlns:a16="http://schemas.microsoft.com/office/drawing/2014/main" id="{F4C94132-F5BD-8B46-9588-C3222863EF1B}"/>
              </a:ext>
            </a:extLst>
          </p:cNvPr>
          <p:cNvSpPr>
            <a:spLocks noGrp="1"/>
          </p:cNvSpPr>
          <p:nvPr>
            <p:ph type="dgm" sz="quarter" idx="63" hasCustomPrompt="1"/>
          </p:nvPr>
        </p:nvSpPr>
        <p:spPr>
          <a:xfrm>
            <a:off x="6392836" y="1668277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90" name="Text Placeholder 13">
            <a:extLst>
              <a:ext uri="{FF2B5EF4-FFF2-40B4-BE49-F238E27FC236}">
                <a16:creationId xmlns:a16="http://schemas.microsoft.com/office/drawing/2014/main" id="{9EACC04B-AA2B-994F-B301-F5C463EF1C9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92346" y="1667812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1" name="Text Placeholder 13">
            <a:extLst>
              <a:ext uri="{FF2B5EF4-FFF2-40B4-BE49-F238E27FC236}">
                <a16:creationId xmlns:a16="http://schemas.microsoft.com/office/drawing/2014/main" id="{91A12B76-C0F8-394E-9FCA-475176D61C9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728969" y="1667812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2" name="Text Placeholder 13">
            <a:extLst>
              <a:ext uri="{FF2B5EF4-FFF2-40B4-BE49-F238E27FC236}">
                <a16:creationId xmlns:a16="http://schemas.microsoft.com/office/drawing/2014/main" id="{4F793747-083E-6749-956F-3D4049986DF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392346" y="2024979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3" name="Text Placeholder 13">
            <a:extLst>
              <a:ext uri="{FF2B5EF4-FFF2-40B4-BE49-F238E27FC236}">
                <a16:creationId xmlns:a16="http://schemas.microsoft.com/office/drawing/2014/main" id="{468FC420-561D-A049-A479-B0539EDB2732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728969" y="2024979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4" name="SmartArt Placeholder 62">
            <a:extLst>
              <a:ext uri="{FF2B5EF4-FFF2-40B4-BE49-F238E27FC236}">
                <a16:creationId xmlns:a16="http://schemas.microsoft.com/office/drawing/2014/main" id="{43F930A9-34E2-464A-86A6-7631CC02A513}"/>
              </a:ext>
            </a:extLst>
          </p:cNvPr>
          <p:cNvSpPr>
            <a:spLocks noGrp="1"/>
          </p:cNvSpPr>
          <p:nvPr>
            <p:ph type="dgm" sz="quarter" idx="68" hasCustomPrompt="1"/>
          </p:nvPr>
        </p:nvSpPr>
        <p:spPr>
          <a:xfrm>
            <a:off x="6392836" y="238240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48EC371A-BEA4-E347-B435-31D68E3B282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92346" y="238193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6" name="Text Placeholder 13">
            <a:extLst>
              <a:ext uri="{FF2B5EF4-FFF2-40B4-BE49-F238E27FC236}">
                <a16:creationId xmlns:a16="http://schemas.microsoft.com/office/drawing/2014/main" id="{0C966EDD-8DD2-EF4E-8FDF-BEBC82810A1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728969" y="238193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7" name="Text Placeholder 13">
            <a:extLst>
              <a:ext uri="{FF2B5EF4-FFF2-40B4-BE49-F238E27FC236}">
                <a16:creationId xmlns:a16="http://schemas.microsoft.com/office/drawing/2014/main" id="{8B3297F5-1D85-C14A-B604-E06F2AE48BF6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6392346" y="273910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98" name="Text Placeholder 13">
            <a:extLst>
              <a:ext uri="{FF2B5EF4-FFF2-40B4-BE49-F238E27FC236}">
                <a16:creationId xmlns:a16="http://schemas.microsoft.com/office/drawing/2014/main" id="{7CAA2403-C340-0049-A8E5-3C2D367092EF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728969" y="273910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99" name="SmartArt Placeholder 62">
            <a:extLst>
              <a:ext uri="{FF2B5EF4-FFF2-40B4-BE49-F238E27FC236}">
                <a16:creationId xmlns:a16="http://schemas.microsoft.com/office/drawing/2014/main" id="{AEF3D2FB-E031-A543-BDE7-F33EC8422DD0}"/>
              </a:ext>
            </a:extLst>
          </p:cNvPr>
          <p:cNvSpPr>
            <a:spLocks noGrp="1"/>
          </p:cNvSpPr>
          <p:nvPr>
            <p:ph type="dgm" sz="quarter" idx="73" hasCustomPrompt="1"/>
          </p:nvPr>
        </p:nvSpPr>
        <p:spPr>
          <a:xfrm>
            <a:off x="6392836" y="3095313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00" name="Text Placeholder 13">
            <a:extLst>
              <a:ext uri="{FF2B5EF4-FFF2-40B4-BE49-F238E27FC236}">
                <a16:creationId xmlns:a16="http://schemas.microsoft.com/office/drawing/2014/main" id="{857CD44E-2FDB-E047-A552-8CA495C45F4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392346" y="3094848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1" name="Text Placeholder 13">
            <a:extLst>
              <a:ext uri="{FF2B5EF4-FFF2-40B4-BE49-F238E27FC236}">
                <a16:creationId xmlns:a16="http://schemas.microsoft.com/office/drawing/2014/main" id="{46DE0E77-E34D-4742-AE57-A06AB4FEE44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728969" y="3094848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2" name="Text Placeholder 13">
            <a:extLst>
              <a:ext uri="{FF2B5EF4-FFF2-40B4-BE49-F238E27FC236}">
                <a16:creationId xmlns:a16="http://schemas.microsoft.com/office/drawing/2014/main" id="{2707CEBD-B6A4-2041-8D36-FBB05C289133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392346" y="3452015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3" name="Text Placeholder 13">
            <a:extLst>
              <a:ext uri="{FF2B5EF4-FFF2-40B4-BE49-F238E27FC236}">
                <a16:creationId xmlns:a16="http://schemas.microsoft.com/office/drawing/2014/main" id="{2E1BF832-9EDA-2A48-A7D3-B2BB6C9E55F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728969" y="3452015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4" name="SmartArt Placeholder 62">
            <a:extLst>
              <a:ext uri="{FF2B5EF4-FFF2-40B4-BE49-F238E27FC236}">
                <a16:creationId xmlns:a16="http://schemas.microsoft.com/office/drawing/2014/main" id="{16A12CE5-6E1C-B94F-AFC8-2063D73F82D9}"/>
              </a:ext>
            </a:extLst>
          </p:cNvPr>
          <p:cNvSpPr>
            <a:spLocks noGrp="1"/>
          </p:cNvSpPr>
          <p:nvPr>
            <p:ph type="dgm" sz="quarter" idx="78" hasCustomPrompt="1"/>
          </p:nvPr>
        </p:nvSpPr>
        <p:spPr>
          <a:xfrm>
            <a:off x="6392836" y="3809439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05" name="Text Placeholder 13">
            <a:extLst>
              <a:ext uri="{FF2B5EF4-FFF2-40B4-BE49-F238E27FC236}">
                <a16:creationId xmlns:a16="http://schemas.microsoft.com/office/drawing/2014/main" id="{89CD92D7-39F9-3F42-AA2D-D6DD2C2CDE5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392346" y="380897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6" name="Text Placeholder 13">
            <a:extLst>
              <a:ext uri="{FF2B5EF4-FFF2-40B4-BE49-F238E27FC236}">
                <a16:creationId xmlns:a16="http://schemas.microsoft.com/office/drawing/2014/main" id="{6CAC9A07-BC03-0A4A-B842-3331895FE554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728969" y="380897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7" name="Text Placeholder 13">
            <a:extLst>
              <a:ext uri="{FF2B5EF4-FFF2-40B4-BE49-F238E27FC236}">
                <a16:creationId xmlns:a16="http://schemas.microsoft.com/office/drawing/2014/main" id="{58799F7A-9DC7-5046-9946-6F313D23499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6392346" y="4166141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08" name="Text Placeholder 13">
            <a:extLst>
              <a:ext uri="{FF2B5EF4-FFF2-40B4-BE49-F238E27FC236}">
                <a16:creationId xmlns:a16="http://schemas.microsoft.com/office/drawing/2014/main" id="{3AA6541C-8234-344B-AFB6-C87AE151354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7728969" y="4166141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09" name="SmartArt Placeholder 62">
            <a:extLst>
              <a:ext uri="{FF2B5EF4-FFF2-40B4-BE49-F238E27FC236}">
                <a16:creationId xmlns:a16="http://schemas.microsoft.com/office/drawing/2014/main" id="{4247C634-EDAB-E54C-8783-3222C82EA6E9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6392810" y="4534612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10" name="Text Placeholder 13">
            <a:extLst>
              <a:ext uri="{FF2B5EF4-FFF2-40B4-BE49-F238E27FC236}">
                <a16:creationId xmlns:a16="http://schemas.microsoft.com/office/drawing/2014/main" id="{8F6F467F-C4AA-0447-9442-2E5651F8422D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6392320" y="4534147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1" name="Text Placeholder 13">
            <a:extLst>
              <a:ext uri="{FF2B5EF4-FFF2-40B4-BE49-F238E27FC236}">
                <a16:creationId xmlns:a16="http://schemas.microsoft.com/office/drawing/2014/main" id="{8EA54117-BF2A-5641-9DAB-D86EFED900C4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728943" y="4534147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2" name="Text Placeholder 13">
            <a:extLst>
              <a:ext uri="{FF2B5EF4-FFF2-40B4-BE49-F238E27FC236}">
                <a16:creationId xmlns:a16="http://schemas.microsoft.com/office/drawing/2014/main" id="{F6D1CE01-8FB8-2D49-A82D-3A7F77DEE34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392320" y="4891314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B5620BDA-BF20-F04E-A32F-FF5F4BC7BE4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7728943" y="4891314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4" name="SmartArt Placeholder 62">
            <a:extLst>
              <a:ext uri="{FF2B5EF4-FFF2-40B4-BE49-F238E27FC236}">
                <a16:creationId xmlns:a16="http://schemas.microsoft.com/office/drawing/2014/main" id="{B4721741-51FE-FE40-B652-63679F533AB4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6392810" y="5248738"/>
            <a:ext cx="5260975" cy="32385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36000" tIns="36000" rIns="36000" bIns="36000"/>
          <a:lstStyle>
            <a:lvl1pPr algn="r">
              <a:lnSpc>
                <a:spcPct val="100000"/>
              </a:lnSpc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Delete / duplicate as required</a:t>
            </a:r>
            <a:endParaRPr lang="en-US"/>
          </a:p>
        </p:txBody>
      </p:sp>
      <p:sp>
        <p:nvSpPr>
          <p:cNvPr id="115" name="Text Placeholder 13">
            <a:extLst>
              <a:ext uri="{FF2B5EF4-FFF2-40B4-BE49-F238E27FC236}">
                <a16:creationId xmlns:a16="http://schemas.microsoft.com/office/drawing/2014/main" id="{1C41AB08-283E-AB42-858C-A77C1A8AE9E0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392320" y="5248273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C19AE65C-AB52-F641-9C0B-46FA78506C5B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7728943" y="5248273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D42F5088-27FB-F64F-BF49-930374E98F2F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6392320" y="5605440"/>
            <a:ext cx="1191067" cy="324107"/>
          </a:xfrm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18" name="Text Placeholder 13">
            <a:extLst>
              <a:ext uri="{FF2B5EF4-FFF2-40B4-BE49-F238E27FC236}">
                <a16:creationId xmlns:a16="http://schemas.microsoft.com/office/drawing/2014/main" id="{A173C30C-C36F-EF45-9C1C-B41E9CFBF869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7728943" y="5605440"/>
            <a:ext cx="3924868" cy="324107"/>
          </a:xfrm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Agenda item</a:t>
            </a:r>
          </a:p>
        </p:txBody>
      </p:sp>
    </p:spTree>
    <p:extLst>
      <p:ext uri="{BB962C8B-B14F-4D97-AF65-F5344CB8AC3E}">
        <p14:creationId xmlns:p14="http://schemas.microsoft.com/office/powerpoint/2010/main" val="55917812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7269734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Schedule 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29BFD6B-D563-0042-8384-41242F22B7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25" y="1983209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DFBA8BCA-E875-7F4E-A834-25913089894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78543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82088DE0-7429-344A-BF59-ED6FCA6FBC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47225" y="237548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1" name="Text Placeholder 13">
            <a:extLst>
              <a:ext uri="{FF2B5EF4-FFF2-40B4-BE49-F238E27FC236}">
                <a16:creationId xmlns:a16="http://schemas.microsoft.com/office/drawing/2014/main" id="{C0CC2A2E-61DE-634A-81F9-F6E9D6EDC46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547199" y="2761545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F8E8D78C-FD43-6B47-BFA3-A5FF653884E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547198" y="3144676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7" name="Text Placeholder 13">
            <a:extLst>
              <a:ext uri="{FF2B5EF4-FFF2-40B4-BE49-F238E27FC236}">
                <a16:creationId xmlns:a16="http://schemas.microsoft.com/office/drawing/2014/main" id="{F67A0A54-1919-1246-8F14-6B773854ED8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47225" y="352735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CB96053-D343-1E4C-80AB-F27FEA3D1CA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47225" y="3907632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8036E36E-DAF0-F94C-9F52-6EAFFF05D724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547199" y="4288250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0" name="Text Placeholder 13">
            <a:extLst>
              <a:ext uri="{FF2B5EF4-FFF2-40B4-BE49-F238E27FC236}">
                <a16:creationId xmlns:a16="http://schemas.microsoft.com/office/drawing/2014/main" id="{4F3CA523-45DB-144C-9A6E-4A6EA68FF8F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7198" y="4671381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9AE82DBE-F207-EA45-B231-DEE98C7C3BA8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7225" y="5053608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F8900B26-515F-674A-B4B6-B9CBBE078F8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547225" y="5428123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33" name="Text Placeholder 13">
            <a:extLst>
              <a:ext uri="{FF2B5EF4-FFF2-40B4-BE49-F238E27FC236}">
                <a16:creationId xmlns:a16="http://schemas.microsoft.com/office/drawing/2014/main" id="{8182585A-9232-A041-8859-86194597BA1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7199" y="5807814"/>
            <a:ext cx="1191067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l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Milestone</a:t>
            </a:r>
          </a:p>
        </p:txBody>
      </p:sp>
      <p:sp>
        <p:nvSpPr>
          <p:cNvPr id="147" name="Text Placeholder 13">
            <a:extLst>
              <a:ext uri="{FF2B5EF4-FFF2-40B4-BE49-F238E27FC236}">
                <a16:creationId xmlns:a16="http://schemas.microsoft.com/office/drawing/2014/main" id="{FA0791B6-7F06-0944-A97B-01E9E43D3F87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278692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8" name="Text Placeholder 13">
            <a:extLst>
              <a:ext uri="{FF2B5EF4-FFF2-40B4-BE49-F238E27FC236}">
                <a16:creationId xmlns:a16="http://schemas.microsoft.com/office/drawing/2014/main" id="{620FFA3F-315D-5148-9C9F-8E4B80422BB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3788405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49" name="Text Placeholder 13">
            <a:extLst>
              <a:ext uri="{FF2B5EF4-FFF2-40B4-BE49-F238E27FC236}">
                <a16:creationId xmlns:a16="http://schemas.microsoft.com/office/drawing/2014/main" id="{A9631397-CB8B-A942-89F3-AA6D9F991442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789890" y="15778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0" name="Text Placeholder 13">
            <a:extLst>
              <a:ext uri="{FF2B5EF4-FFF2-40B4-BE49-F238E27FC236}">
                <a16:creationId xmlns:a16="http://schemas.microsoft.com/office/drawing/2014/main" id="{5AADC139-7C18-A945-8888-BB29AB7271B8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579137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1" name="Text Placeholder 13">
            <a:extLst>
              <a:ext uri="{FF2B5EF4-FFF2-40B4-BE49-F238E27FC236}">
                <a16:creationId xmlns:a16="http://schemas.microsoft.com/office/drawing/2014/main" id="{4BFB230B-36C7-C54B-9BF3-334120B9335F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9286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2" name="Text Placeholder 13">
            <a:extLst>
              <a:ext uri="{FF2B5EF4-FFF2-40B4-BE49-F238E27FC236}">
                <a16:creationId xmlns:a16="http://schemas.microsoft.com/office/drawing/2014/main" id="{CA9FB207-E614-D04F-85D5-AC05A06942DA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79434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3" name="Text Placeholder 13">
            <a:extLst>
              <a:ext uri="{FF2B5EF4-FFF2-40B4-BE49-F238E27FC236}">
                <a16:creationId xmlns:a16="http://schemas.microsoft.com/office/drawing/2014/main" id="{C46DF494-10DA-ED47-A97E-B90C2D7D671D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79583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4" name="Text Placeholder 13">
            <a:extLst>
              <a:ext uri="{FF2B5EF4-FFF2-40B4-BE49-F238E27FC236}">
                <a16:creationId xmlns:a16="http://schemas.microsoft.com/office/drawing/2014/main" id="{0F8B7831-37F7-B547-B21B-8BDF5FFFE04E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9797315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55" name="Text Placeholder 13">
            <a:extLst>
              <a:ext uri="{FF2B5EF4-FFF2-40B4-BE49-F238E27FC236}">
                <a16:creationId xmlns:a16="http://schemas.microsoft.com/office/drawing/2014/main" id="{D625DF05-5606-604F-B453-D21A60E7D554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798800" y="1582567"/>
            <a:ext cx="936000" cy="324107"/>
          </a:xfrm>
          <a:solidFill>
            <a:schemeClr val="tx1"/>
          </a:solidFill>
        </p:spPr>
        <p:txBody>
          <a:bodyPr lIns="36000" tIns="36000" rIns="36000" bIns="36000" anchor="ctr"/>
          <a:lstStyle>
            <a:lvl1pPr algn="r"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D3904BEC-59C0-9D43-99B5-CA3295CCBA64}"/>
              </a:ext>
            </a:extLst>
          </p:cNvPr>
          <p:cNvSpPr>
            <a:spLocks noGrp="1"/>
          </p:cNvSpPr>
          <p:nvPr>
            <p:ph type="dgm" sz="quarter" idx="83" hasCustomPrompt="1"/>
          </p:nvPr>
        </p:nvSpPr>
        <p:spPr>
          <a:xfrm>
            <a:off x="178639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59" name="SmartArt Placeholder 4">
            <a:extLst>
              <a:ext uri="{FF2B5EF4-FFF2-40B4-BE49-F238E27FC236}">
                <a16:creationId xmlns:a16="http://schemas.microsoft.com/office/drawing/2014/main" id="{500C9191-DB47-2E4E-87A8-05477F83D34A}"/>
              </a:ext>
            </a:extLst>
          </p:cNvPr>
          <p:cNvSpPr>
            <a:spLocks noGrp="1"/>
          </p:cNvSpPr>
          <p:nvPr>
            <p:ph type="dgm" sz="quarter" idx="84" hasCustomPrompt="1"/>
          </p:nvPr>
        </p:nvSpPr>
        <p:spPr>
          <a:xfrm>
            <a:off x="178639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0" name="SmartArt Placeholder 4">
            <a:extLst>
              <a:ext uri="{FF2B5EF4-FFF2-40B4-BE49-F238E27FC236}">
                <a16:creationId xmlns:a16="http://schemas.microsoft.com/office/drawing/2014/main" id="{BE2B7141-0CE5-784F-9DA5-C445AF4F51C7}"/>
              </a:ext>
            </a:extLst>
          </p:cNvPr>
          <p:cNvSpPr>
            <a:spLocks noGrp="1"/>
          </p:cNvSpPr>
          <p:nvPr>
            <p:ph type="dgm" sz="quarter" idx="85" hasCustomPrompt="1"/>
          </p:nvPr>
        </p:nvSpPr>
        <p:spPr>
          <a:xfrm>
            <a:off x="178543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1" name="SmartArt Placeholder 4">
            <a:extLst>
              <a:ext uri="{FF2B5EF4-FFF2-40B4-BE49-F238E27FC236}">
                <a16:creationId xmlns:a16="http://schemas.microsoft.com/office/drawing/2014/main" id="{AF93DD85-9FE9-AF45-BEC9-783B65A434D2}"/>
              </a:ext>
            </a:extLst>
          </p:cNvPr>
          <p:cNvSpPr>
            <a:spLocks noGrp="1"/>
          </p:cNvSpPr>
          <p:nvPr>
            <p:ph type="dgm" sz="quarter" idx="86" hasCustomPrompt="1"/>
          </p:nvPr>
        </p:nvSpPr>
        <p:spPr>
          <a:xfrm>
            <a:off x="178543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2" name="SmartArt Placeholder 4">
            <a:extLst>
              <a:ext uri="{FF2B5EF4-FFF2-40B4-BE49-F238E27FC236}">
                <a16:creationId xmlns:a16="http://schemas.microsoft.com/office/drawing/2014/main" id="{62413477-E4D6-604B-8561-735A7FE8E62C}"/>
              </a:ext>
            </a:extLst>
          </p:cNvPr>
          <p:cNvSpPr>
            <a:spLocks noGrp="1"/>
          </p:cNvSpPr>
          <p:nvPr>
            <p:ph type="dgm" sz="quarter" idx="87" hasCustomPrompt="1"/>
          </p:nvPr>
        </p:nvSpPr>
        <p:spPr>
          <a:xfrm>
            <a:off x="178543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3" name="SmartArt Placeholder 4">
            <a:extLst>
              <a:ext uri="{FF2B5EF4-FFF2-40B4-BE49-F238E27FC236}">
                <a16:creationId xmlns:a16="http://schemas.microsoft.com/office/drawing/2014/main" id="{9983299C-7BDE-FE4C-BC8E-07A0FB9F0F28}"/>
              </a:ext>
            </a:extLst>
          </p:cNvPr>
          <p:cNvSpPr>
            <a:spLocks noGrp="1"/>
          </p:cNvSpPr>
          <p:nvPr>
            <p:ph type="dgm" sz="quarter" idx="88" hasCustomPrompt="1"/>
          </p:nvPr>
        </p:nvSpPr>
        <p:spPr>
          <a:xfrm>
            <a:off x="178639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4" name="SmartArt Placeholder 4">
            <a:extLst>
              <a:ext uri="{FF2B5EF4-FFF2-40B4-BE49-F238E27FC236}">
                <a16:creationId xmlns:a16="http://schemas.microsoft.com/office/drawing/2014/main" id="{D2685EAF-DD01-7B41-B692-81ED7A6EF129}"/>
              </a:ext>
            </a:extLst>
          </p:cNvPr>
          <p:cNvSpPr>
            <a:spLocks noGrp="1"/>
          </p:cNvSpPr>
          <p:nvPr>
            <p:ph type="dgm" sz="quarter" idx="89" hasCustomPrompt="1"/>
          </p:nvPr>
        </p:nvSpPr>
        <p:spPr>
          <a:xfrm>
            <a:off x="178639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5" name="SmartArt Placeholder 4">
            <a:extLst>
              <a:ext uri="{FF2B5EF4-FFF2-40B4-BE49-F238E27FC236}">
                <a16:creationId xmlns:a16="http://schemas.microsoft.com/office/drawing/2014/main" id="{663BB0E7-3FAD-A94B-870F-A63E1066FC00}"/>
              </a:ext>
            </a:extLst>
          </p:cNvPr>
          <p:cNvSpPr>
            <a:spLocks noGrp="1"/>
          </p:cNvSpPr>
          <p:nvPr>
            <p:ph type="dgm" sz="quarter" idx="90" hasCustomPrompt="1"/>
          </p:nvPr>
        </p:nvSpPr>
        <p:spPr>
          <a:xfrm>
            <a:off x="178543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6" name="SmartArt Placeholder 4">
            <a:extLst>
              <a:ext uri="{FF2B5EF4-FFF2-40B4-BE49-F238E27FC236}">
                <a16:creationId xmlns:a16="http://schemas.microsoft.com/office/drawing/2014/main" id="{25A2B122-C044-9548-AF69-A284ABAE8F1B}"/>
              </a:ext>
            </a:extLst>
          </p:cNvPr>
          <p:cNvSpPr>
            <a:spLocks noGrp="1"/>
          </p:cNvSpPr>
          <p:nvPr>
            <p:ph type="dgm" sz="quarter" idx="91" hasCustomPrompt="1"/>
          </p:nvPr>
        </p:nvSpPr>
        <p:spPr>
          <a:xfrm>
            <a:off x="178543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7" name="SmartArt Placeholder 4">
            <a:extLst>
              <a:ext uri="{FF2B5EF4-FFF2-40B4-BE49-F238E27FC236}">
                <a16:creationId xmlns:a16="http://schemas.microsoft.com/office/drawing/2014/main" id="{3C40608E-A908-0B44-914B-774ABA03C7D2}"/>
              </a:ext>
            </a:extLst>
          </p:cNvPr>
          <p:cNvSpPr>
            <a:spLocks noGrp="1"/>
          </p:cNvSpPr>
          <p:nvPr>
            <p:ph type="dgm" sz="quarter" idx="92" hasCustomPrompt="1"/>
          </p:nvPr>
        </p:nvSpPr>
        <p:spPr>
          <a:xfrm>
            <a:off x="178543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8" name="SmartArt Placeholder 4">
            <a:extLst>
              <a:ext uri="{FF2B5EF4-FFF2-40B4-BE49-F238E27FC236}">
                <a16:creationId xmlns:a16="http://schemas.microsoft.com/office/drawing/2014/main" id="{CC0231FA-B974-6E40-9CE2-5328B94056B4}"/>
              </a:ext>
            </a:extLst>
          </p:cNvPr>
          <p:cNvSpPr>
            <a:spLocks noGrp="1"/>
          </p:cNvSpPr>
          <p:nvPr>
            <p:ph type="dgm" sz="quarter" idx="93" hasCustomPrompt="1"/>
          </p:nvPr>
        </p:nvSpPr>
        <p:spPr>
          <a:xfrm>
            <a:off x="178542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69" name="SmartArt Placeholder 4">
            <a:extLst>
              <a:ext uri="{FF2B5EF4-FFF2-40B4-BE49-F238E27FC236}">
                <a16:creationId xmlns:a16="http://schemas.microsoft.com/office/drawing/2014/main" id="{D79BBA93-C843-D643-AC6D-85070713BA87}"/>
              </a:ext>
            </a:extLst>
          </p:cNvPr>
          <p:cNvSpPr>
            <a:spLocks noGrp="1"/>
          </p:cNvSpPr>
          <p:nvPr>
            <p:ph type="dgm" sz="quarter" idx="94" hasCustomPrompt="1"/>
          </p:nvPr>
        </p:nvSpPr>
        <p:spPr>
          <a:xfrm>
            <a:off x="278788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0" name="SmartArt Placeholder 4">
            <a:extLst>
              <a:ext uri="{FF2B5EF4-FFF2-40B4-BE49-F238E27FC236}">
                <a16:creationId xmlns:a16="http://schemas.microsoft.com/office/drawing/2014/main" id="{9D7BC1DD-C984-E948-9914-FA1BC0FBA72E}"/>
              </a:ext>
            </a:extLst>
          </p:cNvPr>
          <p:cNvSpPr>
            <a:spLocks noGrp="1"/>
          </p:cNvSpPr>
          <p:nvPr>
            <p:ph type="dgm" sz="quarter" idx="95" hasCustomPrompt="1"/>
          </p:nvPr>
        </p:nvSpPr>
        <p:spPr>
          <a:xfrm>
            <a:off x="278788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1" name="SmartArt Placeholder 4">
            <a:extLst>
              <a:ext uri="{FF2B5EF4-FFF2-40B4-BE49-F238E27FC236}">
                <a16:creationId xmlns:a16="http://schemas.microsoft.com/office/drawing/2014/main" id="{7849389C-350B-2641-B19E-9B52E56C437A}"/>
              </a:ext>
            </a:extLst>
          </p:cNvPr>
          <p:cNvSpPr>
            <a:spLocks noGrp="1"/>
          </p:cNvSpPr>
          <p:nvPr>
            <p:ph type="dgm" sz="quarter" idx="96" hasCustomPrompt="1"/>
          </p:nvPr>
        </p:nvSpPr>
        <p:spPr>
          <a:xfrm>
            <a:off x="278692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2" name="SmartArt Placeholder 4">
            <a:extLst>
              <a:ext uri="{FF2B5EF4-FFF2-40B4-BE49-F238E27FC236}">
                <a16:creationId xmlns:a16="http://schemas.microsoft.com/office/drawing/2014/main" id="{44BD863E-C021-7F42-9548-5E52FD272041}"/>
              </a:ext>
            </a:extLst>
          </p:cNvPr>
          <p:cNvSpPr>
            <a:spLocks noGrp="1"/>
          </p:cNvSpPr>
          <p:nvPr>
            <p:ph type="dgm" sz="quarter" idx="97" hasCustomPrompt="1"/>
          </p:nvPr>
        </p:nvSpPr>
        <p:spPr>
          <a:xfrm>
            <a:off x="278692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3" name="SmartArt Placeholder 4">
            <a:extLst>
              <a:ext uri="{FF2B5EF4-FFF2-40B4-BE49-F238E27FC236}">
                <a16:creationId xmlns:a16="http://schemas.microsoft.com/office/drawing/2014/main" id="{018CD05D-A1B7-D645-8E14-CBAE8623AE35}"/>
              </a:ext>
            </a:extLst>
          </p:cNvPr>
          <p:cNvSpPr>
            <a:spLocks noGrp="1"/>
          </p:cNvSpPr>
          <p:nvPr>
            <p:ph type="dgm" sz="quarter" idx="98" hasCustomPrompt="1"/>
          </p:nvPr>
        </p:nvSpPr>
        <p:spPr>
          <a:xfrm>
            <a:off x="278692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4" name="SmartArt Placeholder 4">
            <a:extLst>
              <a:ext uri="{FF2B5EF4-FFF2-40B4-BE49-F238E27FC236}">
                <a16:creationId xmlns:a16="http://schemas.microsoft.com/office/drawing/2014/main" id="{FF41A869-AF4A-ED4A-A707-31D2E468D15C}"/>
              </a:ext>
            </a:extLst>
          </p:cNvPr>
          <p:cNvSpPr>
            <a:spLocks noGrp="1"/>
          </p:cNvSpPr>
          <p:nvPr>
            <p:ph type="dgm" sz="quarter" idx="99" hasCustomPrompt="1"/>
          </p:nvPr>
        </p:nvSpPr>
        <p:spPr>
          <a:xfrm>
            <a:off x="278788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5" name="SmartArt Placeholder 4">
            <a:extLst>
              <a:ext uri="{FF2B5EF4-FFF2-40B4-BE49-F238E27FC236}">
                <a16:creationId xmlns:a16="http://schemas.microsoft.com/office/drawing/2014/main" id="{DB7AD519-B4B0-4940-95E0-884A342B4BAC}"/>
              </a:ext>
            </a:extLst>
          </p:cNvPr>
          <p:cNvSpPr>
            <a:spLocks noGrp="1"/>
          </p:cNvSpPr>
          <p:nvPr>
            <p:ph type="dgm" sz="quarter" idx="100" hasCustomPrompt="1"/>
          </p:nvPr>
        </p:nvSpPr>
        <p:spPr>
          <a:xfrm>
            <a:off x="278788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6" name="SmartArt Placeholder 4">
            <a:extLst>
              <a:ext uri="{FF2B5EF4-FFF2-40B4-BE49-F238E27FC236}">
                <a16:creationId xmlns:a16="http://schemas.microsoft.com/office/drawing/2014/main" id="{E678F0D9-4130-8841-9E45-2C9045B5151E}"/>
              </a:ext>
            </a:extLst>
          </p:cNvPr>
          <p:cNvSpPr>
            <a:spLocks noGrp="1"/>
          </p:cNvSpPr>
          <p:nvPr>
            <p:ph type="dgm" sz="quarter" idx="101" hasCustomPrompt="1"/>
          </p:nvPr>
        </p:nvSpPr>
        <p:spPr>
          <a:xfrm>
            <a:off x="278692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7" name="SmartArt Placeholder 4">
            <a:extLst>
              <a:ext uri="{FF2B5EF4-FFF2-40B4-BE49-F238E27FC236}">
                <a16:creationId xmlns:a16="http://schemas.microsoft.com/office/drawing/2014/main" id="{B84D953F-EED7-E842-B0A4-0924E81FC51C}"/>
              </a:ext>
            </a:extLst>
          </p:cNvPr>
          <p:cNvSpPr>
            <a:spLocks noGrp="1"/>
          </p:cNvSpPr>
          <p:nvPr>
            <p:ph type="dgm" sz="quarter" idx="102" hasCustomPrompt="1"/>
          </p:nvPr>
        </p:nvSpPr>
        <p:spPr>
          <a:xfrm>
            <a:off x="278692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8" name="SmartArt Placeholder 4">
            <a:extLst>
              <a:ext uri="{FF2B5EF4-FFF2-40B4-BE49-F238E27FC236}">
                <a16:creationId xmlns:a16="http://schemas.microsoft.com/office/drawing/2014/main" id="{391C7F12-8563-7147-A182-06963DF78063}"/>
              </a:ext>
            </a:extLst>
          </p:cNvPr>
          <p:cNvSpPr>
            <a:spLocks noGrp="1"/>
          </p:cNvSpPr>
          <p:nvPr>
            <p:ph type="dgm" sz="quarter" idx="103" hasCustomPrompt="1"/>
          </p:nvPr>
        </p:nvSpPr>
        <p:spPr>
          <a:xfrm>
            <a:off x="278692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79" name="SmartArt Placeholder 4">
            <a:extLst>
              <a:ext uri="{FF2B5EF4-FFF2-40B4-BE49-F238E27FC236}">
                <a16:creationId xmlns:a16="http://schemas.microsoft.com/office/drawing/2014/main" id="{4E33A558-F664-9E40-9E57-03ABAAD8C1BF}"/>
              </a:ext>
            </a:extLst>
          </p:cNvPr>
          <p:cNvSpPr>
            <a:spLocks noGrp="1"/>
          </p:cNvSpPr>
          <p:nvPr>
            <p:ph type="dgm" sz="quarter" idx="104" hasCustomPrompt="1"/>
          </p:nvPr>
        </p:nvSpPr>
        <p:spPr>
          <a:xfrm>
            <a:off x="278692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0" name="SmartArt Placeholder 4">
            <a:extLst>
              <a:ext uri="{FF2B5EF4-FFF2-40B4-BE49-F238E27FC236}">
                <a16:creationId xmlns:a16="http://schemas.microsoft.com/office/drawing/2014/main" id="{916BED62-0FC3-334A-A7F3-77DB9AE0FCF5}"/>
              </a:ext>
            </a:extLst>
          </p:cNvPr>
          <p:cNvSpPr>
            <a:spLocks noGrp="1"/>
          </p:cNvSpPr>
          <p:nvPr>
            <p:ph type="dgm" sz="quarter" idx="105" hasCustomPrompt="1"/>
          </p:nvPr>
        </p:nvSpPr>
        <p:spPr>
          <a:xfrm>
            <a:off x="3788399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1" name="SmartArt Placeholder 4">
            <a:extLst>
              <a:ext uri="{FF2B5EF4-FFF2-40B4-BE49-F238E27FC236}">
                <a16:creationId xmlns:a16="http://schemas.microsoft.com/office/drawing/2014/main" id="{16BF0D1D-21D4-0D4E-ABBB-3EA23D0C4856}"/>
              </a:ext>
            </a:extLst>
          </p:cNvPr>
          <p:cNvSpPr>
            <a:spLocks noGrp="1"/>
          </p:cNvSpPr>
          <p:nvPr>
            <p:ph type="dgm" sz="quarter" idx="106" hasCustomPrompt="1"/>
          </p:nvPr>
        </p:nvSpPr>
        <p:spPr>
          <a:xfrm>
            <a:off x="3788399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2" name="SmartArt Placeholder 4">
            <a:extLst>
              <a:ext uri="{FF2B5EF4-FFF2-40B4-BE49-F238E27FC236}">
                <a16:creationId xmlns:a16="http://schemas.microsoft.com/office/drawing/2014/main" id="{BF7546C5-8A43-C445-9E48-DBDD6EB51829}"/>
              </a:ext>
            </a:extLst>
          </p:cNvPr>
          <p:cNvSpPr>
            <a:spLocks noGrp="1"/>
          </p:cNvSpPr>
          <p:nvPr>
            <p:ph type="dgm" sz="quarter" idx="107" hasCustomPrompt="1"/>
          </p:nvPr>
        </p:nvSpPr>
        <p:spPr>
          <a:xfrm>
            <a:off x="3787433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3" name="SmartArt Placeholder 4">
            <a:extLst>
              <a:ext uri="{FF2B5EF4-FFF2-40B4-BE49-F238E27FC236}">
                <a16:creationId xmlns:a16="http://schemas.microsoft.com/office/drawing/2014/main" id="{1A5C5A92-7675-E64E-AAFE-1B291D090C9D}"/>
              </a:ext>
            </a:extLst>
          </p:cNvPr>
          <p:cNvSpPr>
            <a:spLocks noGrp="1"/>
          </p:cNvSpPr>
          <p:nvPr>
            <p:ph type="dgm" sz="quarter" idx="108" hasCustomPrompt="1"/>
          </p:nvPr>
        </p:nvSpPr>
        <p:spPr>
          <a:xfrm>
            <a:off x="3787434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4" name="SmartArt Placeholder 4">
            <a:extLst>
              <a:ext uri="{FF2B5EF4-FFF2-40B4-BE49-F238E27FC236}">
                <a16:creationId xmlns:a16="http://schemas.microsoft.com/office/drawing/2014/main" id="{4CD87507-D51F-D943-9F1D-78B5F84F6A84}"/>
              </a:ext>
            </a:extLst>
          </p:cNvPr>
          <p:cNvSpPr>
            <a:spLocks noGrp="1"/>
          </p:cNvSpPr>
          <p:nvPr>
            <p:ph type="dgm" sz="quarter" idx="109" hasCustomPrompt="1"/>
          </p:nvPr>
        </p:nvSpPr>
        <p:spPr>
          <a:xfrm>
            <a:off x="3787435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5" name="SmartArt Placeholder 4">
            <a:extLst>
              <a:ext uri="{FF2B5EF4-FFF2-40B4-BE49-F238E27FC236}">
                <a16:creationId xmlns:a16="http://schemas.microsoft.com/office/drawing/2014/main" id="{D85DDFE5-3D19-5D47-A6F6-F25A9A1FE799}"/>
              </a:ext>
            </a:extLst>
          </p:cNvPr>
          <p:cNvSpPr>
            <a:spLocks noGrp="1"/>
          </p:cNvSpPr>
          <p:nvPr>
            <p:ph type="dgm" sz="quarter" idx="110" hasCustomPrompt="1"/>
          </p:nvPr>
        </p:nvSpPr>
        <p:spPr>
          <a:xfrm>
            <a:off x="3788397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6" name="SmartArt Placeholder 4">
            <a:extLst>
              <a:ext uri="{FF2B5EF4-FFF2-40B4-BE49-F238E27FC236}">
                <a16:creationId xmlns:a16="http://schemas.microsoft.com/office/drawing/2014/main" id="{44E4D983-9DE2-5744-ABBB-825463238FB3}"/>
              </a:ext>
            </a:extLst>
          </p:cNvPr>
          <p:cNvSpPr>
            <a:spLocks noGrp="1"/>
          </p:cNvSpPr>
          <p:nvPr>
            <p:ph type="dgm" sz="quarter" idx="111" hasCustomPrompt="1"/>
          </p:nvPr>
        </p:nvSpPr>
        <p:spPr>
          <a:xfrm>
            <a:off x="3788397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7" name="SmartArt Placeholder 4">
            <a:extLst>
              <a:ext uri="{FF2B5EF4-FFF2-40B4-BE49-F238E27FC236}">
                <a16:creationId xmlns:a16="http://schemas.microsoft.com/office/drawing/2014/main" id="{9BF4CDA6-7DA8-DB48-98B8-B64C6369E72F}"/>
              </a:ext>
            </a:extLst>
          </p:cNvPr>
          <p:cNvSpPr>
            <a:spLocks noGrp="1"/>
          </p:cNvSpPr>
          <p:nvPr>
            <p:ph type="dgm" sz="quarter" idx="112" hasCustomPrompt="1"/>
          </p:nvPr>
        </p:nvSpPr>
        <p:spPr>
          <a:xfrm>
            <a:off x="3787431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8" name="SmartArt Placeholder 4">
            <a:extLst>
              <a:ext uri="{FF2B5EF4-FFF2-40B4-BE49-F238E27FC236}">
                <a16:creationId xmlns:a16="http://schemas.microsoft.com/office/drawing/2014/main" id="{3E2DF36D-B306-D347-8406-BF2CF8911F96}"/>
              </a:ext>
            </a:extLst>
          </p:cNvPr>
          <p:cNvSpPr>
            <a:spLocks noGrp="1"/>
          </p:cNvSpPr>
          <p:nvPr>
            <p:ph type="dgm" sz="quarter" idx="113" hasCustomPrompt="1"/>
          </p:nvPr>
        </p:nvSpPr>
        <p:spPr>
          <a:xfrm>
            <a:off x="3787432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89" name="SmartArt Placeholder 4">
            <a:extLst>
              <a:ext uri="{FF2B5EF4-FFF2-40B4-BE49-F238E27FC236}">
                <a16:creationId xmlns:a16="http://schemas.microsoft.com/office/drawing/2014/main" id="{460B18FE-C455-2145-96B5-E11849A04484}"/>
              </a:ext>
            </a:extLst>
          </p:cNvPr>
          <p:cNvSpPr>
            <a:spLocks noGrp="1"/>
          </p:cNvSpPr>
          <p:nvPr>
            <p:ph type="dgm" sz="quarter" idx="114" hasCustomPrompt="1"/>
          </p:nvPr>
        </p:nvSpPr>
        <p:spPr>
          <a:xfrm>
            <a:off x="3787433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0" name="SmartArt Placeholder 4">
            <a:extLst>
              <a:ext uri="{FF2B5EF4-FFF2-40B4-BE49-F238E27FC236}">
                <a16:creationId xmlns:a16="http://schemas.microsoft.com/office/drawing/2014/main" id="{433E13D3-E304-F54C-9AC3-14C32ECF8512}"/>
              </a:ext>
            </a:extLst>
          </p:cNvPr>
          <p:cNvSpPr>
            <a:spLocks noGrp="1"/>
          </p:cNvSpPr>
          <p:nvPr>
            <p:ph type="dgm" sz="quarter" idx="115" hasCustomPrompt="1"/>
          </p:nvPr>
        </p:nvSpPr>
        <p:spPr>
          <a:xfrm>
            <a:off x="3787430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1" name="SmartArt Placeholder 4">
            <a:extLst>
              <a:ext uri="{FF2B5EF4-FFF2-40B4-BE49-F238E27FC236}">
                <a16:creationId xmlns:a16="http://schemas.microsoft.com/office/drawing/2014/main" id="{C6AF47DF-E4B8-C747-992A-627B6554E0BF}"/>
              </a:ext>
            </a:extLst>
          </p:cNvPr>
          <p:cNvSpPr>
            <a:spLocks noGrp="1"/>
          </p:cNvSpPr>
          <p:nvPr>
            <p:ph type="dgm" sz="quarter" idx="116" hasCustomPrompt="1"/>
          </p:nvPr>
        </p:nvSpPr>
        <p:spPr>
          <a:xfrm>
            <a:off x="478989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2" name="SmartArt Placeholder 4">
            <a:extLst>
              <a:ext uri="{FF2B5EF4-FFF2-40B4-BE49-F238E27FC236}">
                <a16:creationId xmlns:a16="http://schemas.microsoft.com/office/drawing/2014/main" id="{764BDE27-4A2F-4F47-8D1C-2B498C2E64D2}"/>
              </a:ext>
            </a:extLst>
          </p:cNvPr>
          <p:cNvSpPr>
            <a:spLocks noGrp="1"/>
          </p:cNvSpPr>
          <p:nvPr>
            <p:ph type="dgm" sz="quarter" idx="117" hasCustomPrompt="1"/>
          </p:nvPr>
        </p:nvSpPr>
        <p:spPr>
          <a:xfrm>
            <a:off x="478989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3" name="SmartArt Placeholder 4">
            <a:extLst>
              <a:ext uri="{FF2B5EF4-FFF2-40B4-BE49-F238E27FC236}">
                <a16:creationId xmlns:a16="http://schemas.microsoft.com/office/drawing/2014/main" id="{122AC16D-70B8-874C-8D09-522484050517}"/>
              </a:ext>
            </a:extLst>
          </p:cNvPr>
          <p:cNvSpPr>
            <a:spLocks noGrp="1"/>
          </p:cNvSpPr>
          <p:nvPr>
            <p:ph type="dgm" sz="quarter" idx="118" hasCustomPrompt="1"/>
          </p:nvPr>
        </p:nvSpPr>
        <p:spPr>
          <a:xfrm>
            <a:off x="478892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4" name="SmartArt Placeholder 4">
            <a:extLst>
              <a:ext uri="{FF2B5EF4-FFF2-40B4-BE49-F238E27FC236}">
                <a16:creationId xmlns:a16="http://schemas.microsoft.com/office/drawing/2014/main" id="{EC5D3DF6-8E7D-AC47-A408-8D2B15EC7446}"/>
              </a:ext>
            </a:extLst>
          </p:cNvPr>
          <p:cNvSpPr>
            <a:spLocks noGrp="1"/>
          </p:cNvSpPr>
          <p:nvPr>
            <p:ph type="dgm" sz="quarter" idx="119" hasCustomPrompt="1"/>
          </p:nvPr>
        </p:nvSpPr>
        <p:spPr>
          <a:xfrm>
            <a:off x="478892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5" name="SmartArt Placeholder 4">
            <a:extLst>
              <a:ext uri="{FF2B5EF4-FFF2-40B4-BE49-F238E27FC236}">
                <a16:creationId xmlns:a16="http://schemas.microsoft.com/office/drawing/2014/main" id="{6B2FE00D-4551-CC4E-8457-7470D3AC4A86}"/>
              </a:ext>
            </a:extLst>
          </p:cNvPr>
          <p:cNvSpPr>
            <a:spLocks noGrp="1"/>
          </p:cNvSpPr>
          <p:nvPr>
            <p:ph type="dgm" sz="quarter" idx="120" hasCustomPrompt="1"/>
          </p:nvPr>
        </p:nvSpPr>
        <p:spPr>
          <a:xfrm>
            <a:off x="478892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6" name="SmartArt Placeholder 4">
            <a:extLst>
              <a:ext uri="{FF2B5EF4-FFF2-40B4-BE49-F238E27FC236}">
                <a16:creationId xmlns:a16="http://schemas.microsoft.com/office/drawing/2014/main" id="{E45F01EB-F506-CA44-8609-36E750B62B82}"/>
              </a:ext>
            </a:extLst>
          </p:cNvPr>
          <p:cNvSpPr>
            <a:spLocks noGrp="1"/>
          </p:cNvSpPr>
          <p:nvPr>
            <p:ph type="dgm" sz="quarter" idx="121" hasCustomPrompt="1"/>
          </p:nvPr>
        </p:nvSpPr>
        <p:spPr>
          <a:xfrm>
            <a:off x="478988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7" name="SmartArt Placeholder 4">
            <a:extLst>
              <a:ext uri="{FF2B5EF4-FFF2-40B4-BE49-F238E27FC236}">
                <a16:creationId xmlns:a16="http://schemas.microsoft.com/office/drawing/2014/main" id="{4770998F-81F2-B04B-A143-7471E0A1370F}"/>
              </a:ext>
            </a:extLst>
          </p:cNvPr>
          <p:cNvSpPr>
            <a:spLocks noGrp="1"/>
          </p:cNvSpPr>
          <p:nvPr>
            <p:ph type="dgm" sz="quarter" idx="122" hasCustomPrompt="1"/>
          </p:nvPr>
        </p:nvSpPr>
        <p:spPr>
          <a:xfrm>
            <a:off x="478988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8" name="SmartArt Placeholder 4">
            <a:extLst>
              <a:ext uri="{FF2B5EF4-FFF2-40B4-BE49-F238E27FC236}">
                <a16:creationId xmlns:a16="http://schemas.microsoft.com/office/drawing/2014/main" id="{02A0E6DF-3AC0-B14B-B9B0-1CD205FB04FA}"/>
              </a:ext>
            </a:extLst>
          </p:cNvPr>
          <p:cNvSpPr>
            <a:spLocks noGrp="1"/>
          </p:cNvSpPr>
          <p:nvPr>
            <p:ph type="dgm" sz="quarter" idx="123" hasCustomPrompt="1"/>
          </p:nvPr>
        </p:nvSpPr>
        <p:spPr>
          <a:xfrm>
            <a:off x="478892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199" name="SmartArt Placeholder 4">
            <a:extLst>
              <a:ext uri="{FF2B5EF4-FFF2-40B4-BE49-F238E27FC236}">
                <a16:creationId xmlns:a16="http://schemas.microsoft.com/office/drawing/2014/main" id="{1F3AD946-5815-4545-8E78-036155DA70E1}"/>
              </a:ext>
            </a:extLst>
          </p:cNvPr>
          <p:cNvSpPr>
            <a:spLocks noGrp="1"/>
          </p:cNvSpPr>
          <p:nvPr>
            <p:ph type="dgm" sz="quarter" idx="124" hasCustomPrompt="1"/>
          </p:nvPr>
        </p:nvSpPr>
        <p:spPr>
          <a:xfrm>
            <a:off x="478892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0" name="SmartArt Placeholder 4">
            <a:extLst>
              <a:ext uri="{FF2B5EF4-FFF2-40B4-BE49-F238E27FC236}">
                <a16:creationId xmlns:a16="http://schemas.microsoft.com/office/drawing/2014/main" id="{76842FE0-72D1-0242-9D9C-E82AD09E5E6C}"/>
              </a:ext>
            </a:extLst>
          </p:cNvPr>
          <p:cNvSpPr>
            <a:spLocks noGrp="1"/>
          </p:cNvSpPr>
          <p:nvPr>
            <p:ph type="dgm" sz="quarter" idx="125" hasCustomPrompt="1"/>
          </p:nvPr>
        </p:nvSpPr>
        <p:spPr>
          <a:xfrm>
            <a:off x="478892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1" name="SmartArt Placeholder 4">
            <a:extLst>
              <a:ext uri="{FF2B5EF4-FFF2-40B4-BE49-F238E27FC236}">
                <a16:creationId xmlns:a16="http://schemas.microsoft.com/office/drawing/2014/main" id="{1E609B16-F04A-EF43-8117-E141BBCF5688}"/>
              </a:ext>
            </a:extLst>
          </p:cNvPr>
          <p:cNvSpPr>
            <a:spLocks noGrp="1"/>
          </p:cNvSpPr>
          <p:nvPr>
            <p:ph type="dgm" sz="quarter" idx="126" hasCustomPrompt="1"/>
          </p:nvPr>
        </p:nvSpPr>
        <p:spPr>
          <a:xfrm>
            <a:off x="478892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2" name="SmartArt Placeholder 4">
            <a:extLst>
              <a:ext uri="{FF2B5EF4-FFF2-40B4-BE49-F238E27FC236}">
                <a16:creationId xmlns:a16="http://schemas.microsoft.com/office/drawing/2014/main" id="{490D0BBB-2055-DC49-8068-131C98DB1F0B}"/>
              </a:ext>
            </a:extLst>
          </p:cNvPr>
          <p:cNvSpPr>
            <a:spLocks noGrp="1"/>
          </p:cNvSpPr>
          <p:nvPr>
            <p:ph type="dgm" sz="quarter" idx="127" hasCustomPrompt="1"/>
          </p:nvPr>
        </p:nvSpPr>
        <p:spPr>
          <a:xfrm>
            <a:off x="5792332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3" name="SmartArt Placeholder 4">
            <a:extLst>
              <a:ext uri="{FF2B5EF4-FFF2-40B4-BE49-F238E27FC236}">
                <a16:creationId xmlns:a16="http://schemas.microsoft.com/office/drawing/2014/main" id="{6E3FCBC1-06D6-B04F-B660-6B6DE2F49860}"/>
              </a:ext>
            </a:extLst>
          </p:cNvPr>
          <p:cNvSpPr>
            <a:spLocks noGrp="1"/>
          </p:cNvSpPr>
          <p:nvPr>
            <p:ph type="dgm" sz="quarter" idx="128" hasCustomPrompt="1"/>
          </p:nvPr>
        </p:nvSpPr>
        <p:spPr>
          <a:xfrm>
            <a:off x="5792332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4" name="SmartArt Placeholder 4">
            <a:extLst>
              <a:ext uri="{FF2B5EF4-FFF2-40B4-BE49-F238E27FC236}">
                <a16:creationId xmlns:a16="http://schemas.microsoft.com/office/drawing/2014/main" id="{C47C8B1A-7F93-B649-A7BC-746AF33C57D6}"/>
              </a:ext>
            </a:extLst>
          </p:cNvPr>
          <p:cNvSpPr>
            <a:spLocks noGrp="1"/>
          </p:cNvSpPr>
          <p:nvPr>
            <p:ph type="dgm" sz="quarter" idx="129" hasCustomPrompt="1"/>
          </p:nvPr>
        </p:nvSpPr>
        <p:spPr>
          <a:xfrm>
            <a:off x="5791366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5" name="SmartArt Placeholder 4">
            <a:extLst>
              <a:ext uri="{FF2B5EF4-FFF2-40B4-BE49-F238E27FC236}">
                <a16:creationId xmlns:a16="http://schemas.microsoft.com/office/drawing/2014/main" id="{CBF5AB7D-08C7-4441-94B1-431D5C826026}"/>
              </a:ext>
            </a:extLst>
          </p:cNvPr>
          <p:cNvSpPr>
            <a:spLocks noGrp="1"/>
          </p:cNvSpPr>
          <p:nvPr>
            <p:ph type="dgm" sz="quarter" idx="130" hasCustomPrompt="1"/>
          </p:nvPr>
        </p:nvSpPr>
        <p:spPr>
          <a:xfrm>
            <a:off x="5791367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6" name="SmartArt Placeholder 4">
            <a:extLst>
              <a:ext uri="{FF2B5EF4-FFF2-40B4-BE49-F238E27FC236}">
                <a16:creationId xmlns:a16="http://schemas.microsoft.com/office/drawing/2014/main" id="{E96AB84F-1B01-484D-9D13-3267E5B43073}"/>
              </a:ext>
            </a:extLst>
          </p:cNvPr>
          <p:cNvSpPr>
            <a:spLocks noGrp="1"/>
          </p:cNvSpPr>
          <p:nvPr>
            <p:ph type="dgm" sz="quarter" idx="131" hasCustomPrompt="1"/>
          </p:nvPr>
        </p:nvSpPr>
        <p:spPr>
          <a:xfrm>
            <a:off x="5791368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7" name="SmartArt Placeholder 4">
            <a:extLst>
              <a:ext uri="{FF2B5EF4-FFF2-40B4-BE49-F238E27FC236}">
                <a16:creationId xmlns:a16="http://schemas.microsoft.com/office/drawing/2014/main" id="{60F2E4F9-64FF-5649-A510-6630935E4E76}"/>
              </a:ext>
            </a:extLst>
          </p:cNvPr>
          <p:cNvSpPr>
            <a:spLocks noGrp="1"/>
          </p:cNvSpPr>
          <p:nvPr>
            <p:ph type="dgm" sz="quarter" idx="132" hasCustomPrompt="1"/>
          </p:nvPr>
        </p:nvSpPr>
        <p:spPr>
          <a:xfrm>
            <a:off x="5792330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8" name="SmartArt Placeholder 4">
            <a:extLst>
              <a:ext uri="{FF2B5EF4-FFF2-40B4-BE49-F238E27FC236}">
                <a16:creationId xmlns:a16="http://schemas.microsoft.com/office/drawing/2014/main" id="{B799A981-BF59-474F-9F29-B5F7FEDB3CAE}"/>
              </a:ext>
            </a:extLst>
          </p:cNvPr>
          <p:cNvSpPr>
            <a:spLocks noGrp="1"/>
          </p:cNvSpPr>
          <p:nvPr>
            <p:ph type="dgm" sz="quarter" idx="133" hasCustomPrompt="1"/>
          </p:nvPr>
        </p:nvSpPr>
        <p:spPr>
          <a:xfrm>
            <a:off x="5792330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09" name="SmartArt Placeholder 4">
            <a:extLst>
              <a:ext uri="{FF2B5EF4-FFF2-40B4-BE49-F238E27FC236}">
                <a16:creationId xmlns:a16="http://schemas.microsoft.com/office/drawing/2014/main" id="{4FFAE25E-FC07-DE47-AF8B-C9D323F2916C}"/>
              </a:ext>
            </a:extLst>
          </p:cNvPr>
          <p:cNvSpPr>
            <a:spLocks noGrp="1"/>
          </p:cNvSpPr>
          <p:nvPr>
            <p:ph type="dgm" sz="quarter" idx="134" hasCustomPrompt="1"/>
          </p:nvPr>
        </p:nvSpPr>
        <p:spPr>
          <a:xfrm>
            <a:off x="5791364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0" name="SmartArt Placeholder 4">
            <a:extLst>
              <a:ext uri="{FF2B5EF4-FFF2-40B4-BE49-F238E27FC236}">
                <a16:creationId xmlns:a16="http://schemas.microsoft.com/office/drawing/2014/main" id="{EE6A44F1-9ACD-9E4C-B4A6-B1D04F098537}"/>
              </a:ext>
            </a:extLst>
          </p:cNvPr>
          <p:cNvSpPr>
            <a:spLocks noGrp="1"/>
          </p:cNvSpPr>
          <p:nvPr>
            <p:ph type="dgm" sz="quarter" idx="135" hasCustomPrompt="1"/>
          </p:nvPr>
        </p:nvSpPr>
        <p:spPr>
          <a:xfrm>
            <a:off x="5791365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1" name="SmartArt Placeholder 4">
            <a:extLst>
              <a:ext uri="{FF2B5EF4-FFF2-40B4-BE49-F238E27FC236}">
                <a16:creationId xmlns:a16="http://schemas.microsoft.com/office/drawing/2014/main" id="{03F5DCB6-3080-1644-AE01-12B2625ABD72}"/>
              </a:ext>
            </a:extLst>
          </p:cNvPr>
          <p:cNvSpPr>
            <a:spLocks noGrp="1"/>
          </p:cNvSpPr>
          <p:nvPr>
            <p:ph type="dgm" sz="quarter" idx="136" hasCustomPrompt="1"/>
          </p:nvPr>
        </p:nvSpPr>
        <p:spPr>
          <a:xfrm>
            <a:off x="5791366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12" name="SmartArt Placeholder 4">
            <a:extLst>
              <a:ext uri="{FF2B5EF4-FFF2-40B4-BE49-F238E27FC236}">
                <a16:creationId xmlns:a16="http://schemas.microsoft.com/office/drawing/2014/main" id="{7AB7FF6A-1837-B64E-94F0-C76F1F020A87}"/>
              </a:ext>
            </a:extLst>
          </p:cNvPr>
          <p:cNvSpPr>
            <a:spLocks noGrp="1"/>
          </p:cNvSpPr>
          <p:nvPr>
            <p:ph type="dgm" sz="quarter" idx="137" hasCustomPrompt="1"/>
          </p:nvPr>
        </p:nvSpPr>
        <p:spPr>
          <a:xfrm>
            <a:off x="5791363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4" name="SmartArt Placeholder 4">
            <a:extLst>
              <a:ext uri="{FF2B5EF4-FFF2-40B4-BE49-F238E27FC236}">
                <a16:creationId xmlns:a16="http://schemas.microsoft.com/office/drawing/2014/main" id="{72B48CF5-8037-4E4F-B5CF-C648074DC791}"/>
              </a:ext>
            </a:extLst>
          </p:cNvPr>
          <p:cNvSpPr>
            <a:spLocks noGrp="1"/>
          </p:cNvSpPr>
          <p:nvPr>
            <p:ph type="dgm" sz="quarter" idx="138" hasCustomPrompt="1"/>
          </p:nvPr>
        </p:nvSpPr>
        <p:spPr>
          <a:xfrm>
            <a:off x="6792866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5" name="SmartArt Placeholder 4">
            <a:extLst>
              <a:ext uri="{FF2B5EF4-FFF2-40B4-BE49-F238E27FC236}">
                <a16:creationId xmlns:a16="http://schemas.microsoft.com/office/drawing/2014/main" id="{E7101632-BF9A-5E48-8D95-E3DF428A08B5}"/>
              </a:ext>
            </a:extLst>
          </p:cNvPr>
          <p:cNvSpPr>
            <a:spLocks noGrp="1"/>
          </p:cNvSpPr>
          <p:nvPr>
            <p:ph type="dgm" sz="quarter" idx="139" hasCustomPrompt="1"/>
          </p:nvPr>
        </p:nvSpPr>
        <p:spPr>
          <a:xfrm>
            <a:off x="6792866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6" name="SmartArt Placeholder 4">
            <a:extLst>
              <a:ext uri="{FF2B5EF4-FFF2-40B4-BE49-F238E27FC236}">
                <a16:creationId xmlns:a16="http://schemas.microsoft.com/office/drawing/2014/main" id="{15A98BDA-CA33-074B-8C8E-32C6B8025D0E}"/>
              </a:ext>
            </a:extLst>
          </p:cNvPr>
          <p:cNvSpPr>
            <a:spLocks noGrp="1"/>
          </p:cNvSpPr>
          <p:nvPr>
            <p:ph type="dgm" sz="quarter" idx="140" hasCustomPrompt="1"/>
          </p:nvPr>
        </p:nvSpPr>
        <p:spPr>
          <a:xfrm>
            <a:off x="6791900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7" name="SmartArt Placeholder 4">
            <a:extLst>
              <a:ext uri="{FF2B5EF4-FFF2-40B4-BE49-F238E27FC236}">
                <a16:creationId xmlns:a16="http://schemas.microsoft.com/office/drawing/2014/main" id="{72E20542-A9E7-1345-936F-CC6DFF5239E0}"/>
              </a:ext>
            </a:extLst>
          </p:cNvPr>
          <p:cNvSpPr>
            <a:spLocks noGrp="1"/>
          </p:cNvSpPr>
          <p:nvPr>
            <p:ph type="dgm" sz="quarter" idx="141" hasCustomPrompt="1"/>
          </p:nvPr>
        </p:nvSpPr>
        <p:spPr>
          <a:xfrm>
            <a:off x="6791901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8" name="SmartArt Placeholder 4">
            <a:extLst>
              <a:ext uri="{FF2B5EF4-FFF2-40B4-BE49-F238E27FC236}">
                <a16:creationId xmlns:a16="http://schemas.microsoft.com/office/drawing/2014/main" id="{3A0ECB10-A0D9-F34E-8B1B-2F88BA44FC2E}"/>
              </a:ext>
            </a:extLst>
          </p:cNvPr>
          <p:cNvSpPr>
            <a:spLocks noGrp="1"/>
          </p:cNvSpPr>
          <p:nvPr>
            <p:ph type="dgm" sz="quarter" idx="142" hasCustomPrompt="1"/>
          </p:nvPr>
        </p:nvSpPr>
        <p:spPr>
          <a:xfrm>
            <a:off x="6791902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29" name="SmartArt Placeholder 4">
            <a:extLst>
              <a:ext uri="{FF2B5EF4-FFF2-40B4-BE49-F238E27FC236}">
                <a16:creationId xmlns:a16="http://schemas.microsoft.com/office/drawing/2014/main" id="{0C8F5D61-C01E-C148-8B5D-985411B38316}"/>
              </a:ext>
            </a:extLst>
          </p:cNvPr>
          <p:cNvSpPr>
            <a:spLocks noGrp="1"/>
          </p:cNvSpPr>
          <p:nvPr>
            <p:ph type="dgm" sz="quarter" idx="143" hasCustomPrompt="1"/>
          </p:nvPr>
        </p:nvSpPr>
        <p:spPr>
          <a:xfrm>
            <a:off x="6792864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0" name="SmartArt Placeholder 4">
            <a:extLst>
              <a:ext uri="{FF2B5EF4-FFF2-40B4-BE49-F238E27FC236}">
                <a16:creationId xmlns:a16="http://schemas.microsoft.com/office/drawing/2014/main" id="{F5760954-381E-F646-AE3C-CC4674129B4F}"/>
              </a:ext>
            </a:extLst>
          </p:cNvPr>
          <p:cNvSpPr>
            <a:spLocks noGrp="1"/>
          </p:cNvSpPr>
          <p:nvPr>
            <p:ph type="dgm" sz="quarter" idx="144" hasCustomPrompt="1"/>
          </p:nvPr>
        </p:nvSpPr>
        <p:spPr>
          <a:xfrm>
            <a:off x="6792864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1" name="SmartArt Placeholder 4">
            <a:extLst>
              <a:ext uri="{FF2B5EF4-FFF2-40B4-BE49-F238E27FC236}">
                <a16:creationId xmlns:a16="http://schemas.microsoft.com/office/drawing/2014/main" id="{DCB3A1F7-36A5-6541-A8F5-400D75D6328A}"/>
              </a:ext>
            </a:extLst>
          </p:cNvPr>
          <p:cNvSpPr>
            <a:spLocks noGrp="1"/>
          </p:cNvSpPr>
          <p:nvPr>
            <p:ph type="dgm" sz="quarter" idx="145" hasCustomPrompt="1"/>
          </p:nvPr>
        </p:nvSpPr>
        <p:spPr>
          <a:xfrm>
            <a:off x="6791898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2" name="SmartArt Placeholder 4">
            <a:extLst>
              <a:ext uri="{FF2B5EF4-FFF2-40B4-BE49-F238E27FC236}">
                <a16:creationId xmlns:a16="http://schemas.microsoft.com/office/drawing/2014/main" id="{7A2ADB20-AA38-CE4B-A785-0CE5BC5A123F}"/>
              </a:ext>
            </a:extLst>
          </p:cNvPr>
          <p:cNvSpPr>
            <a:spLocks noGrp="1"/>
          </p:cNvSpPr>
          <p:nvPr>
            <p:ph type="dgm" sz="quarter" idx="146" hasCustomPrompt="1"/>
          </p:nvPr>
        </p:nvSpPr>
        <p:spPr>
          <a:xfrm>
            <a:off x="6791899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3" name="SmartArt Placeholder 4">
            <a:extLst>
              <a:ext uri="{FF2B5EF4-FFF2-40B4-BE49-F238E27FC236}">
                <a16:creationId xmlns:a16="http://schemas.microsoft.com/office/drawing/2014/main" id="{EE212360-213A-C04A-98E0-BB8F76046E99}"/>
              </a:ext>
            </a:extLst>
          </p:cNvPr>
          <p:cNvSpPr>
            <a:spLocks noGrp="1"/>
          </p:cNvSpPr>
          <p:nvPr>
            <p:ph type="dgm" sz="quarter" idx="147" hasCustomPrompt="1"/>
          </p:nvPr>
        </p:nvSpPr>
        <p:spPr>
          <a:xfrm>
            <a:off x="6791900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4" name="SmartArt Placeholder 4">
            <a:extLst>
              <a:ext uri="{FF2B5EF4-FFF2-40B4-BE49-F238E27FC236}">
                <a16:creationId xmlns:a16="http://schemas.microsoft.com/office/drawing/2014/main" id="{A0333252-67DC-F245-95B2-F912B26157BE}"/>
              </a:ext>
            </a:extLst>
          </p:cNvPr>
          <p:cNvSpPr>
            <a:spLocks noGrp="1"/>
          </p:cNvSpPr>
          <p:nvPr>
            <p:ph type="dgm" sz="quarter" idx="148" hasCustomPrompt="1"/>
          </p:nvPr>
        </p:nvSpPr>
        <p:spPr>
          <a:xfrm>
            <a:off x="6791897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5" name="SmartArt Placeholder 4">
            <a:extLst>
              <a:ext uri="{FF2B5EF4-FFF2-40B4-BE49-F238E27FC236}">
                <a16:creationId xmlns:a16="http://schemas.microsoft.com/office/drawing/2014/main" id="{E573D733-B89C-7B4E-96E7-661622535D90}"/>
              </a:ext>
            </a:extLst>
          </p:cNvPr>
          <p:cNvSpPr>
            <a:spLocks noGrp="1"/>
          </p:cNvSpPr>
          <p:nvPr>
            <p:ph type="dgm" sz="quarter" idx="149" hasCustomPrompt="1"/>
          </p:nvPr>
        </p:nvSpPr>
        <p:spPr>
          <a:xfrm>
            <a:off x="779435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6" name="SmartArt Placeholder 4">
            <a:extLst>
              <a:ext uri="{FF2B5EF4-FFF2-40B4-BE49-F238E27FC236}">
                <a16:creationId xmlns:a16="http://schemas.microsoft.com/office/drawing/2014/main" id="{92310242-1155-B748-A293-CD7E520E6CEC}"/>
              </a:ext>
            </a:extLst>
          </p:cNvPr>
          <p:cNvSpPr>
            <a:spLocks noGrp="1"/>
          </p:cNvSpPr>
          <p:nvPr>
            <p:ph type="dgm" sz="quarter" idx="150" hasCustomPrompt="1"/>
          </p:nvPr>
        </p:nvSpPr>
        <p:spPr>
          <a:xfrm>
            <a:off x="779435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7" name="SmartArt Placeholder 4">
            <a:extLst>
              <a:ext uri="{FF2B5EF4-FFF2-40B4-BE49-F238E27FC236}">
                <a16:creationId xmlns:a16="http://schemas.microsoft.com/office/drawing/2014/main" id="{16C42E6F-EC6C-914B-AF31-645673352CFE}"/>
              </a:ext>
            </a:extLst>
          </p:cNvPr>
          <p:cNvSpPr>
            <a:spLocks noGrp="1"/>
          </p:cNvSpPr>
          <p:nvPr>
            <p:ph type="dgm" sz="quarter" idx="151" hasCustomPrompt="1"/>
          </p:nvPr>
        </p:nvSpPr>
        <p:spPr>
          <a:xfrm>
            <a:off x="779339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8" name="SmartArt Placeholder 4">
            <a:extLst>
              <a:ext uri="{FF2B5EF4-FFF2-40B4-BE49-F238E27FC236}">
                <a16:creationId xmlns:a16="http://schemas.microsoft.com/office/drawing/2014/main" id="{2F4E7B8B-9A69-CC4A-B961-3E9108DD2139}"/>
              </a:ext>
            </a:extLst>
          </p:cNvPr>
          <p:cNvSpPr>
            <a:spLocks noGrp="1"/>
          </p:cNvSpPr>
          <p:nvPr>
            <p:ph type="dgm" sz="quarter" idx="152" hasCustomPrompt="1"/>
          </p:nvPr>
        </p:nvSpPr>
        <p:spPr>
          <a:xfrm>
            <a:off x="779339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39" name="SmartArt Placeholder 4">
            <a:extLst>
              <a:ext uri="{FF2B5EF4-FFF2-40B4-BE49-F238E27FC236}">
                <a16:creationId xmlns:a16="http://schemas.microsoft.com/office/drawing/2014/main" id="{91F1B634-607E-FB48-827F-9BABC15B53BA}"/>
              </a:ext>
            </a:extLst>
          </p:cNvPr>
          <p:cNvSpPr>
            <a:spLocks noGrp="1"/>
          </p:cNvSpPr>
          <p:nvPr>
            <p:ph type="dgm" sz="quarter" idx="153" hasCustomPrompt="1"/>
          </p:nvPr>
        </p:nvSpPr>
        <p:spPr>
          <a:xfrm>
            <a:off x="779339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0" name="SmartArt Placeholder 4">
            <a:extLst>
              <a:ext uri="{FF2B5EF4-FFF2-40B4-BE49-F238E27FC236}">
                <a16:creationId xmlns:a16="http://schemas.microsoft.com/office/drawing/2014/main" id="{4151A955-F6DD-E140-A111-2022BED764A8}"/>
              </a:ext>
            </a:extLst>
          </p:cNvPr>
          <p:cNvSpPr>
            <a:spLocks noGrp="1"/>
          </p:cNvSpPr>
          <p:nvPr>
            <p:ph type="dgm" sz="quarter" idx="154" hasCustomPrompt="1"/>
          </p:nvPr>
        </p:nvSpPr>
        <p:spPr>
          <a:xfrm>
            <a:off x="779435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1" name="SmartArt Placeholder 4">
            <a:extLst>
              <a:ext uri="{FF2B5EF4-FFF2-40B4-BE49-F238E27FC236}">
                <a16:creationId xmlns:a16="http://schemas.microsoft.com/office/drawing/2014/main" id="{8489421A-33A4-C44A-9EF5-79571B7D9FA3}"/>
              </a:ext>
            </a:extLst>
          </p:cNvPr>
          <p:cNvSpPr>
            <a:spLocks noGrp="1"/>
          </p:cNvSpPr>
          <p:nvPr>
            <p:ph type="dgm" sz="quarter" idx="155" hasCustomPrompt="1"/>
          </p:nvPr>
        </p:nvSpPr>
        <p:spPr>
          <a:xfrm>
            <a:off x="779435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2" name="SmartArt Placeholder 4">
            <a:extLst>
              <a:ext uri="{FF2B5EF4-FFF2-40B4-BE49-F238E27FC236}">
                <a16:creationId xmlns:a16="http://schemas.microsoft.com/office/drawing/2014/main" id="{1AC4FE84-ECAA-5A4F-B0B3-A8441D120DB3}"/>
              </a:ext>
            </a:extLst>
          </p:cNvPr>
          <p:cNvSpPr>
            <a:spLocks noGrp="1"/>
          </p:cNvSpPr>
          <p:nvPr>
            <p:ph type="dgm" sz="quarter" idx="156" hasCustomPrompt="1"/>
          </p:nvPr>
        </p:nvSpPr>
        <p:spPr>
          <a:xfrm>
            <a:off x="779338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3" name="SmartArt Placeholder 4">
            <a:extLst>
              <a:ext uri="{FF2B5EF4-FFF2-40B4-BE49-F238E27FC236}">
                <a16:creationId xmlns:a16="http://schemas.microsoft.com/office/drawing/2014/main" id="{1BCA9CDE-3AED-BF42-B2D3-FFD87E4A6D31}"/>
              </a:ext>
            </a:extLst>
          </p:cNvPr>
          <p:cNvSpPr>
            <a:spLocks noGrp="1"/>
          </p:cNvSpPr>
          <p:nvPr>
            <p:ph type="dgm" sz="quarter" idx="157" hasCustomPrompt="1"/>
          </p:nvPr>
        </p:nvSpPr>
        <p:spPr>
          <a:xfrm>
            <a:off x="779339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4" name="SmartArt Placeholder 4">
            <a:extLst>
              <a:ext uri="{FF2B5EF4-FFF2-40B4-BE49-F238E27FC236}">
                <a16:creationId xmlns:a16="http://schemas.microsoft.com/office/drawing/2014/main" id="{3DC2FFD8-A345-9046-9EAB-C5F9F229B287}"/>
              </a:ext>
            </a:extLst>
          </p:cNvPr>
          <p:cNvSpPr>
            <a:spLocks noGrp="1"/>
          </p:cNvSpPr>
          <p:nvPr>
            <p:ph type="dgm" sz="quarter" idx="158" hasCustomPrompt="1"/>
          </p:nvPr>
        </p:nvSpPr>
        <p:spPr>
          <a:xfrm>
            <a:off x="779339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5" name="SmartArt Placeholder 4">
            <a:extLst>
              <a:ext uri="{FF2B5EF4-FFF2-40B4-BE49-F238E27FC236}">
                <a16:creationId xmlns:a16="http://schemas.microsoft.com/office/drawing/2014/main" id="{BAAA71ED-C9E7-A645-8F4D-21BB44F2D307}"/>
              </a:ext>
            </a:extLst>
          </p:cNvPr>
          <p:cNvSpPr>
            <a:spLocks noGrp="1"/>
          </p:cNvSpPr>
          <p:nvPr>
            <p:ph type="dgm" sz="quarter" idx="159" hasCustomPrompt="1"/>
          </p:nvPr>
        </p:nvSpPr>
        <p:spPr>
          <a:xfrm>
            <a:off x="779338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6" name="SmartArt Placeholder 4">
            <a:extLst>
              <a:ext uri="{FF2B5EF4-FFF2-40B4-BE49-F238E27FC236}">
                <a16:creationId xmlns:a16="http://schemas.microsoft.com/office/drawing/2014/main" id="{6EDB630B-F660-964F-B69F-AC105D948342}"/>
              </a:ext>
            </a:extLst>
          </p:cNvPr>
          <p:cNvSpPr>
            <a:spLocks noGrp="1"/>
          </p:cNvSpPr>
          <p:nvPr>
            <p:ph type="dgm" sz="quarter" idx="160" hasCustomPrompt="1"/>
          </p:nvPr>
        </p:nvSpPr>
        <p:spPr>
          <a:xfrm>
            <a:off x="8794867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7" name="SmartArt Placeholder 4">
            <a:extLst>
              <a:ext uri="{FF2B5EF4-FFF2-40B4-BE49-F238E27FC236}">
                <a16:creationId xmlns:a16="http://schemas.microsoft.com/office/drawing/2014/main" id="{BDC19D3C-5A4B-104E-B628-A285476DB8D0}"/>
              </a:ext>
            </a:extLst>
          </p:cNvPr>
          <p:cNvSpPr>
            <a:spLocks noGrp="1"/>
          </p:cNvSpPr>
          <p:nvPr>
            <p:ph type="dgm" sz="quarter" idx="161" hasCustomPrompt="1"/>
          </p:nvPr>
        </p:nvSpPr>
        <p:spPr>
          <a:xfrm>
            <a:off x="8794867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8" name="SmartArt Placeholder 4">
            <a:extLst>
              <a:ext uri="{FF2B5EF4-FFF2-40B4-BE49-F238E27FC236}">
                <a16:creationId xmlns:a16="http://schemas.microsoft.com/office/drawing/2014/main" id="{9533E1D4-972F-8541-806F-AE9CDAD2C153}"/>
              </a:ext>
            </a:extLst>
          </p:cNvPr>
          <p:cNvSpPr>
            <a:spLocks noGrp="1"/>
          </p:cNvSpPr>
          <p:nvPr>
            <p:ph type="dgm" sz="quarter" idx="162" hasCustomPrompt="1"/>
          </p:nvPr>
        </p:nvSpPr>
        <p:spPr>
          <a:xfrm>
            <a:off x="8793901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49" name="SmartArt Placeholder 4">
            <a:extLst>
              <a:ext uri="{FF2B5EF4-FFF2-40B4-BE49-F238E27FC236}">
                <a16:creationId xmlns:a16="http://schemas.microsoft.com/office/drawing/2014/main" id="{6CF11CBC-2A82-A444-83A2-4E4B9CC0AA97}"/>
              </a:ext>
            </a:extLst>
          </p:cNvPr>
          <p:cNvSpPr>
            <a:spLocks noGrp="1"/>
          </p:cNvSpPr>
          <p:nvPr>
            <p:ph type="dgm" sz="quarter" idx="163" hasCustomPrompt="1"/>
          </p:nvPr>
        </p:nvSpPr>
        <p:spPr>
          <a:xfrm>
            <a:off x="8793902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0" name="SmartArt Placeholder 4">
            <a:extLst>
              <a:ext uri="{FF2B5EF4-FFF2-40B4-BE49-F238E27FC236}">
                <a16:creationId xmlns:a16="http://schemas.microsoft.com/office/drawing/2014/main" id="{76AB5889-514A-4D45-B814-6C241EE9AD87}"/>
              </a:ext>
            </a:extLst>
          </p:cNvPr>
          <p:cNvSpPr>
            <a:spLocks noGrp="1"/>
          </p:cNvSpPr>
          <p:nvPr>
            <p:ph type="dgm" sz="quarter" idx="164" hasCustomPrompt="1"/>
          </p:nvPr>
        </p:nvSpPr>
        <p:spPr>
          <a:xfrm>
            <a:off x="8793903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1" name="SmartArt Placeholder 4">
            <a:extLst>
              <a:ext uri="{FF2B5EF4-FFF2-40B4-BE49-F238E27FC236}">
                <a16:creationId xmlns:a16="http://schemas.microsoft.com/office/drawing/2014/main" id="{F08F7498-AFA0-7240-B0E6-F9730AFADADD}"/>
              </a:ext>
            </a:extLst>
          </p:cNvPr>
          <p:cNvSpPr>
            <a:spLocks noGrp="1"/>
          </p:cNvSpPr>
          <p:nvPr>
            <p:ph type="dgm" sz="quarter" idx="165" hasCustomPrompt="1"/>
          </p:nvPr>
        </p:nvSpPr>
        <p:spPr>
          <a:xfrm>
            <a:off x="8794865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2" name="SmartArt Placeholder 4">
            <a:extLst>
              <a:ext uri="{FF2B5EF4-FFF2-40B4-BE49-F238E27FC236}">
                <a16:creationId xmlns:a16="http://schemas.microsoft.com/office/drawing/2014/main" id="{8C7B46E1-7F30-1F44-8184-B3BCC205522C}"/>
              </a:ext>
            </a:extLst>
          </p:cNvPr>
          <p:cNvSpPr>
            <a:spLocks noGrp="1"/>
          </p:cNvSpPr>
          <p:nvPr>
            <p:ph type="dgm" sz="quarter" idx="166" hasCustomPrompt="1"/>
          </p:nvPr>
        </p:nvSpPr>
        <p:spPr>
          <a:xfrm>
            <a:off x="8794865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3" name="SmartArt Placeholder 4">
            <a:extLst>
              <a:ext uri="{FF2B5EF4-FFF2-40B4-BE49-F238E27FC236}">
                <a16:creationId xmlns:a16="http://schemas.microsoft.com/office/drawing/2014/main" id="{BA39093F-CE2C-B342-BD55-F1B199D69574}"/>
              </a:ext>
            </a:extLst>
          </p:cNvPr>
          <p:cNvSpPr>
            <a:spLocks noGrp="1"/>
          </p:cNvSpPr>
          <p:nvPr>
            <p:ph type="dgm" sz="quarter" idx="167" hasCustomPrompt="1"/>
          </p:nvPr>
        </p:nvSpPr>
        <p:spPr>
          <a:xfrm>
            <a:off x="8793899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4" name="SmartArt Placeholder 4">
            <a:extLst>
              <a:ext uri="{FF2B5EF4-FFF2-40B4-BE49-F238E27FC236}">
                <a16:creationId xmlns:a16="http://schemas.microsoft.com/office/drawing/2014/main" id="{7BA3215D-8767-0F4C-A9AB-23D0D15782BA}"/>
              </a:ext>
            </a:extLst>
          </p:cNvPr>
          <p:cNvSpPr>
            <a:spLocks noGrp="1"/>
          </p:cNvSpPr>
          <p:nvPr>
            <p:ph type="dgm" sz="quarter" idx="168" hasCustomPrompt="1"/>
          </p:nvPr>
        </p:nvSpPr>
        <p:spPr>
          <a:xfrm>
            <a:off x="8793900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5" name="SmartArt Placeholder 4">
            <a:extLst>
              <a:ext uri="{FF2B5EF4-FFF2-40B4-BE49-F238E27FC236}">
                <a16:creationId xmlns:a16="http://schemas.microsoft.com/office/drawing/2014/main" id="{A988EC68-E0F8-5B47-860E-C10EA8645EB7}"/>
              </a:ext>
            </a:extLst>
          </p:cNvPr>
          <p:cNvSpPr>
            <a:spLocks noGrp="1"/>
          </p:cNvSpPr>
          <p:nvPr>
            <p:ph type="dgm" sz="quarter" idx="169" hasCustomPrompt="1"/>
          </p:nvPr>
        </p:nvSpPr>
        <p:spPr>
          <a:xfrm>
            <a:off x="8793901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6" name="SmartArt Placeholder 4">
            <a:extLst>
              <a:ext uri="{FF2B5EF4-FFF2-40B4-BE49-F238E27FC236}">
                <a16:creationId xmlns:a16="http://schemas.microsoft.com/office/drawing/2014/main" id="{3A6F09E9-0EDE-DE4C-A626-BBAC0CC0069D}"/>
              </a:ext>
            </a:extLst>
          </p:cNvPr>
          <p:cNvSpPr>
            <a:spLocks noGrp="1"/>
          </p:cNvSpPr>
          <p:nvPr>
            <p:ph type="dgm" sz="quarter" idx="170" hasCustomPrompt="1"/>
          </p:nvPr>
        </p:nvSpPr>
        <p:spPr>
          <a:xfrm>
            <a:off x="8793898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7" name="SmartArt Placeholder 4">
            <a:extLst>
              <a:ext uri="{FF2B5EF4-FFF2-40B4-BE49-F238E27FC236}">
                <a16:creationId xmlns:a16="http://schemas.microsoft.com/office/drawing/2014/main" id="{35AF5881-52D5-F047-A764-E2108E07208C}"/>
              </a:ext>
            </a:extLst>
          </p:cNvPr>
          <p:cNvSpPr>
            <a:spLocks noGrp="1"/>
          </p:cNvSpPr>
          <p:nvPr>
            <p:ph type="dgm" sz="quarter" idx="171" hasCustomPrompt="1"/>
          </p:nvPr>
        </p:nvSpPr>
        <p:spPr>
          <a:xfrm>
            <a:off x="9796358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8" name="SmartArt Placeholder 4">
            <a:extLst>
              <a:ext uri="{FF2B5EF4-FFF2-40B4-BE49-F238E27FC236}">
                <a16:creationId xmlns:a16="http://schemas.microsoft.com/office/drawing/2014/main" id="{8F42F657-E12A-F24B-BCB7-5A8EA0BE061F}"/>
              </a:ext>
            </a:extLst>
          </p:cNvPr>
          <p:cNvSpPr>
            <a:spLocks noGrp="1"/>
          </p:cNvSpPr>
          <p:nvPr>
            <p:ph type="dgm" sz="quarter" idx="172" hasCustomPrompt="1"/>
          </p:nvPr>
        </p:nvSpPr>
        <p:spPr>
          <a:xfrm>
            <a:off x="9796358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59" name="SmartArt Placeholder 4">
            <a:extLst>
              <a:ext uri="{FF2B5EF4-FFF2-40B4-BE49-F238E27FC236}">
                <a16:creationId xmlns:a16="http://schemas.microsoft.com/office/drawing/2014/main" id="{A9F3B08D-6250-9A4B-9CC9-9235620327FB}"/>
              </a:ext>
            </a:extLst>
          </p:cNvPr>
          <p:cNvSpPr>
            <a:spLocks noGrp="1"/>
          </p:cNvSpPr>
          <p:nvPr>
            <p:ph type="dgm" sz="quarter" idx="173" hasCustomPrompt="1"/>
          </p:nvPr>
        </p:nvSpPr>
        <p:spPr>
          <a:xfrm>
            <a:off x="9795392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0" name="SmartArt Placeholder 4">
            <a:extLst>
              <a:ext uri="{FF2B5EF4-FFF2-40B4-BE49-F238E27FC236}">
                <a16:creationId xmlns:a16="http://schemas.microsoft.com/office/drawing/2014/main" id="{BB04BA58-C66D-B645-B31B-E46449DE69CD}"/>
              </a:ext>
            </a:extLst>
          </p:cNvPr>
          <p:cNvSpPr>
            <a:spLocks noGrp="1"/>
          </p:cNvSpPr>
          <p:nvPr>
            <p:ph type="dgm" sz="quarter" idx="174" hasCustomPrompt="1"/>
          </p:nvPr>
        </p:nvSpPr>
        <p:spPr>
          <a:xfrm>
            <a:off x="9795393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1" name="SmartArt Placeholder 4">
            <a:extLst>
              <a:ext uri="{FF2B5EF4-FFF2-40B4-BE49-F238E27FC236}">
                <a16:creationId xmlns:a16="http://schemas.microsoft.com/office/drawing/2014/main" id="{7AF7EAC8-8862-8043-ADD5-7D22B6FF408E}"/>
              </a:ext>
            </a:extLst>
          </p:cNvPr>
          <p:cNvSpPr>
            <a:spLocks noGrp="1"/>
          </p:cNvSpPr>
          <p:nvPr>
            <p:ph type="dgm" sz="quarter" idx="175" hasCustomPrompt="1"/>
          </p:nvPr>
        </p:nvSpPr>
        <p:spPr>
          <a:xfrm>
            <a:off x="9795394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2" name="SmartArt Placeholder 4">
            <a:extLst>
              <a:ext uri="{FF2B5EF4-FFF2-40B4-BE49-F238E27FC236}">
                <a16:creationId xmlns:a16="http://schemas.microsoft.com/office/drawing/2014/main" id="{8694F2E6-E752-1A46-BCA9-CC14D3AB7F6B}"/>
              </a:ext>
            </a:extLst>
          </p:cNvPr>
          <p:cNvSpPr>
            <a:spLocks noGrp="1"/>
          </p:cNvSpPr>
          <p:nvPr>
            <p:ph type="dgm" sz="quarter" idx="176" hasCustomPrompt="1"/>
          </p:nvPr>
        </p:nvSpPr>
        <p:spPr>
          <a:xfrm>
            <a:off x="9796356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3" name="SmartArt Placeholder 4">
            <a:extLst>
              <a:ext uri="{FF2B5EF4-FFF2-40B4-BE49-F238E27FC236}">
                <a16:creationId xmlns:a16="http://schemas.microsoft.com/office/drawing/2014/main" id="{1E237C9C-0FDB-F547-9D72-707092EE5B26}"/>
              </a:ext>
            </a:extLst>
          </p:cNvPr>
          <p:cNvSpPr>
            <a:spLocks noGrp="1"/>
          </p:cNvSpPr>
          <p:nvPr>
            <p:ph type="dgm" sz="quarter" idx="177" hasCustomPrompt="1"/>
          </p:nvPr>
        </p:nvSpPr>
        <p:spPr>
          <a:xfrm>
            <a:off x="9796356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4" name="SmartArt Placeholder 4">
            <a:extLst>
              <a:ext uri="{FF2B5EF4-FFF2-40B4-BE49-F238E27FC236}">
                <a16:creationId xmlns:a16="http://schemas.microsoft.com/office/drawing/2014/main" id="{9A707CEE-2087-1D4A-907F-BA01ACF19B51}"/>
              </a:ext>
            </a:extLst>
          </p:cNvPr>
          <p:cNvSpPr>
            <a:spLocks noGrp="1"/>
          </p:cNvSpPr>
          <p:nvPr>
            <p:ph type="dgm" sz="quarter" idx="178" hasCustomPrompt="1"/>
          </p:nvPr>
        </p:nvSpPr>
        <p:spPr>
          <a:xfrm>
            <a:off x="9795390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5" name="SmartArt Placeholder 4">
            <a:extLst>
              <a:ext uri="{FF2B5EF4-FFF2-40B4-BE49-F238E27FC236}">
                <a16:creationId xmlns:a16="http://schemas.microsoft.com/office/drawing/2014/main" id="{D4E4F204-8B26-5942-8435-9C97D4ADF107}"/>
              </a:ext>
            </a:extLst>
          </p:cNvPr>
          <p:cNvSpPr>
            <a:spLocks noGrp="1"/>
          </p:cNvSpPr>
          <p:nvPr>
            <p:ph type="dgm" sz="quarter" idx="179" hasCustomPrompt="1"/>
          </p:nvPr>
        </p:nvSpPr>
        <p:spPr>
          <a:xfrm>
            <a:off x="9795391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6" name="SmartArt Placeholder 4">
            <a:extLst>
              <a:ext uri="{FF2B5EF4-FFF2-40B4-BE49-F238E27FC236}">
                <a16:creationId xmlns:a16="http://schemas.microsoft.com/office/drawing/2014/main" id="{8E12DA37-9663-2546-B073-6A4D8F12A947}"/>
              </a:ext>
            </a:extLst>
          </p:cNvPr>
          <p:cNvSpPr>
            <a:spLocks noGrp="1"/>
          </p:cNvSpPr>
          <p:nvPr>
            <p:ph type="dgm" sz="quarter" idx="180" hasCustomPrompt="1"/>
          </p:nvPr>
        </p:nvSpPr>
        <p:spPr>
          <a:xfrm>
            <a:off x="9795392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7" name="SmartArt Placeholder 4">
            <a:extLst>
              <a:ext uri="{FF2B5EF4-FFF2-40B4-BE49-F238E27FC236}">
                <a16:creationId xmlns:a16="http://schemas.microsoft.com/office/drawing/2014/main" id="{2AC55D12-2D3F-9541-BB1C-CC31A22B6665}"/>
              </a:ext>
            </a:extLst>
          </p:cNvPr>
          <p:cNvSpPr>
            <a:spLocks noGrp="1"/>
          </p:cNvSpPr>
          <p:nvPr>
            <p:ph type="dgm" sz="quarter" idx="181" hasCustomPrompt="1"/>
          </p:nvPr>
        </p:nvSpPr>
        <p:spPr>
          <a:xfrm>
            <a:off x="9795389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8" name="SmartArt Placeholder 4">
            <a:extLst>
              <a:ext uri="{FF2B5EF4-FFF2-40B4-BE49-F238E27FC236}">
                <a16:creationId xmlns:a16="http://schemas.microsoft.com/office/drawing/2014/main" id="{13FBDD72-D7FF-314C-9437-EDEA08FB4519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>
            <a:off x="10798800" y="1983209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69" name="SmartArt Placeholder 4">
            <a:extLst>
              <a:ext uri="{FF2B5EF4-FFF2-40B4-BE49-F238E27FC236}">
                <a16:creationId xmlns:a16="http://schemas.microsoft.com/office/drawing/2014/main" id="{61003F1B-E87C-2D4F-8AA4-60BC049073E6}"/>
              </a:ext>
            </a:extLst>
          </p:cNvPr>
          <p:cNvSpPr>
            <a:spLocks noGrp="1"/>
          </p:cNvSpPr>
          <p:nvPr>
            <p:ph type="dgm" sz="quarter" idx="183" hasCustomPrompt="1"/>
          </p:nvPr>
        </p:nvSpPr>
        <p:spPr>
          <a:xfrm>
            <a:off x="10798800" y="237548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0" name="SmartArt Placeholder 4">
            <a:extLst>
              <a:ext uri="{FF2B5EF4-FFF2-40B4-BE49-F238E27FC236}">
                <a16:creationId xmlns:a16="http://schemas.microsoft.com/office/drawing/2014/main" id="{A57942A6-FF4B-1743-9923-619AB62E0AB6}"/>
              </a:ext>
            </a:extLst>
          </p:cNvPr>
          <p:cNvSpPr>
            <a:spLocks noGrp="1"/>
          </p:cNvSpPr>
          <p:nvPr>
            <p:ph type="dgm" sz="quarter" idx="184" hasCustomPrompt="1"/>
          </p:nvPr>
        </p:nvSpPr>
        <p:spPr>
          <a:xfrm>
            <a:off x="10797834" y="276167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1" name="SmartArt Placeholder 4">
            <a:extLst>
              <a:ext uri="{FF2B5EF4-FFF2-40B4-BE49-F238E27FC236}">
                <a16:creationId xmlns:a16="http://schemas.microsoft.com/office/drawing/2014/main" id="{08740B29-5128-8A4B-9137-6A52188D6C93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>
            <a:off x="10797835" y="314493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2" name="SmartArt Placeholder 4">
            <a:extLst>
              <a:ext uri="{FF2B5EF4-FFF2-40B4-BE49-F238E27FC236}">
                <a16:creationId xmlns:a16="http://schemas.microsoft.com/office/drawing/2014/main" id="{8D88D872-F251-E64C-9AA2-FD7804E72B56}"/>
              </a:ext>
            </a:extLst>
          </p:cNvPr>
          <p:cNvSpPr>
            <a:spLocks noGrp="1"/>
          </p:cNvSpPr>
          <p:nvPr>
            <p:ph type="dgm" sz="quarter" idx="186" hasCustomPrompt="1"/>
          </p:nvPr>
        </p:nvSpPr>
        <p:spPr>
          <a:xfrm>
            <a:off x="10797836" y="352760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3" name="SmartArt Placeholder 4">
            <a:extLst>
              <a:ext uri="{FF2B5EF4-FFF2-40B4-BE49-F238E27FC236}">
                <a16:creationId xmlns:a16="http://schemas.microsoft.com/office/drawing/2014/main" id="{1F09D1C6-56C4-9E4A-B090-B59DD02933D8}"/>
              </a:ext>
            </a:extLst>
          </p:cNvPr>
          <p:cNvSpPr>
            <a:spLocks noGrp="1"/>
          </p:cNvSpPr>
          <p:nvPr>
            <p:ph type="dgm" sz="quarter" idx="187" hasCustomPrompt="1"/>
          </p:nvPr>
        </p:nvSpPr>
        <p:spPr>
          <a:xfrm>
            <a:off x="10798798" y="3905575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4" name="SmartArt Placeholder 4">
            <a:extLst>
              <a:ext uri="{FF2B5EF4-FFF2-40B4-BE49-F238E27FC236}">
                <a16:creationId xmlns:a16="http://schemas.microsoft.com/office/drawing/2014/main" id="{049B0394-C87B-DE4B-B92D-D4097452B01D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>
            <a:off x="10798798" y="4286193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5" name="SmartArt Placeholder 4">
            <a:extLst>
              <a:ext uri="{FF2B5EF4-FFF2-40B4-BE49-F238E27FC236}">
                <a16:creationId xmlns:a16="http://schemas.microsoft.com/office/drawing/2014/main" id="{B2E4843A-900B-DA4A-8C1B-9100723B571D}"/>
              </a:ext>
            </a:extLst>
          </p:cNvPr>
          <p:cNvSpPr>
            <a:spLocks noGrp="1"/>
          </p:cNvSpPr>
          <p:nvPr>
            <p:ph type="dgm" sz="quarter" idx="189" hasCustomPrompt="1"/>
          </p:nvPr>
        </p:nvSpPr>
        <p:spPr>
          <a:xfrm>
            <a:off x="10797832" y="466655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6" name="SmartArt Placeholder 4">
            <a:extLst>
              <a:ext uri="{FF2B5EF4-FFF2-40B4-BE49-F238E27FC236}">
                <a16:creationId xmlns:a16="http://schemas.microsoft.com/office/drawing/2014/main" id="{F49B4BE2-959F-CB41-82DB-73A40F158D56}"/>
              </a:ext>
            </a:extLst>
          </p:cNvPr>
          <p:cNvSpPr>
            <a:spLocks noGrp="1"/>
          </p:cNvSpPr>
          <p:nvPr>
            <p:ph type="dgm" sz="quarter" idx="190" hasCustomPrompt="1"/>
          </p:nvPr>
        </p:nvSpPr>
        <p:spPr>
          <a:xfrm>
            <a:off x="10797833" y="5048694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7" name="SmartArt Placeholder 4">
            <a:extLst>
              <a:ext uri="{FF2B5EF4-FFF2-40B4-BE49-F238E27FC236}">
                <a16:creationId xmlns:a16="http://schemas.microsoft.com/office/drawing/2014/main" id="{1688BB1B-6D16-EB40-95FA-8B1F51B183AD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>
            <a:off x="10797834" y="5426398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278" name="SmartArt Placeholder 4">
            <a:extLst>
              <a:ext uri="{FF2B5EF4-FFF2-40B4-BE49-F238E27FC236}">
                <a16:creationId xmlns:a16="http://schemas.microsoft.com/office/drawing/2014/main" id="{2DF15219-DD5A-E34C-BF75-920297E4D82F}"/>
              </a:ext>
            </a:extLst>
          </p:cNvPr>
          <p:cNvSpPr>
            <a:spLocks noGrp="1"/>
          </p:cNvSpPr>
          <p:nvPr>
            <p:ph type="dgm" sz="quarter" idx="192" hasCustomPrompt="1"/>
          </p:nvPr>
        </p:nvSpPr>
        <p:spPr>
          <a:xfrm>
            <a:off x="10797831" y="5808071"/>
            <a:ext cx="935037" cy="32385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 sz="5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Delete as </a:t>
            </a:r>
            <a:r>
              <a:rPr lang="en-GB" sz="1000" err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req’d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C9C9D-DDD8-2546-9467-B13091FF49A8}"/>
              </a:ext>
            </a:extLst>
          </p:cNvPr>
          <p:cNvSpPr>
            <a:spLocks noGrp="1"/>
          </p:cNvSpPr>
          <p:nvPr>
            <p:ph type="body" sz="quarter" idx="193" hasCustomPrompt="1"/>
          </p:nvPr>
        </p:nvSpPr>
        <p:spPr>
          <a:xfrm>
            <a:off x="7793388" y="469393"/>
            <a:ext cx="3939825" cy="968474"/>
          </a:xfrm>
        </p:spPr>
        <p:txBody>
          <a:bodyPr/>
          <a:lstStyle>
            <a:lvl1pPr>
              <a:lnSpc>
                <a:spcPct val="100000"/>
              </a:lnSpc>
              <a:defRPr sz="2000" b="1" i="0"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Key (use the drawing tools to create bars representing time)</a:t>
            </a:r>
          </a:p>
        </p:txBody>
      </p:sp>
    </p:spTree>
    <p:extLst>
      <p:ext uri="{BB962C8B-B14F-4D97-AF65-F5344CB8AC3E}">
        <p14:creationId xmlns:p14="http://schemas.microsoft.com/office/powerpoint/2010/main" val="245387845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llip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</a:t>
            </a:r>
            <a:br>
              <a:rPr lang="en-US"/>
            </a:br>
            <a:r>
              <a:rPr lang="en-US"/>
              <a:t>(delete/duplicate lollipops as required)</a:t>
            </a: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9D2C9B09-07CD-A046-9BE6-CE6681DD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EA3A8-9081-684F-A023-5B310CD83978}"/>
              </a:ext>
            </a:extLst>
          </p:cNvPr>
          <p:cNvSpPr txBox="1"/>
          <p:nvPr userDrawn="1"/>
        </p:nvSpPr>
        <p:spPr>
          <a:xfrm>
            <a:off x="12083143" y="46781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B0CA8-E916-E940-A6C6-3791EB40866E}"/>
              </a:ext>
            </a:extLst>
          </p:cNvPr>
          <p:cNvSpPr txBox="1"/>
          <p:nvPr userDrawn="1"/>
        </p:nvSpPr>
        <p:spPr>
          <a:xfrm>
            <a:off x="11821886" y="3184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31C2373E-C77A-5244-A996-FE16E9C6E9BF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713879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A8741254-4FC2-EC4F-8083-6EDAD1F9FB0B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700522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2" name="SmartArt Placeholder 6">
            <a:extLst>
              <a:ext uri="{FF2B5EF4-FFF2-40B4-BE49-F238E27FC236}">
                <a16:creationId xmlns:a16="http://schemas.microsoft.com/office/drawing/2014/main" id="{A24A7D28-06E7-4F44-B916-E9694C76BD7F}"/>
              </a:ext>
            </a:extLst>
          </p:cNvPr>
          <p:cNvSpPr>
            <a:spLocks noGrp="1"/>
          </p:cNvSpPr>
          <p:nvPr>
            <p:ph type="dgm" sz="quarter" idx="182" hasCustomPrompt="1"/>
          </p:nvPr>
        </p:nvSpPr>
        <p:spPr>
          <a:xfrm flipH="1">
            <a:off x="1179078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8BD6A445-13FF-0540-90D3-08B7B06FE508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3443649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B334F42-9559-8446-99FC-FEE8EDECDEA2}"/>
              </a:ext>
            </a:extLst>
          </p:cNvPr>
          <p:cNvSpPr>
            <a:spLocks noGrp="1"/>
          </p:cNvSpPr>
          <p:nvPr>
            <p:ph type="body" sz="quarter" idx="184" hasCustomPrompt="1"/>
          </p:nvPr>
        </p:nvSpPr>
        <p:spPr>
          <a:xfrm>
            <a:off x="3430292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5" name="SmartArt Placeholder 6">
            <a:extLst>
              <a:ext uri="{FF2B5EF4-FFF2-40B4-BE49-F238E27FC236}">
                <a16:creationId xmlns:a16="http://schemas.microsoft.com/office/drawing/2014/main" id="{266217B7-C8DC-C941-A3E6-B1AD1166C9FB}"/>
              </a:ext>
            </a:extLst>
          </p:cNvPr>
          <p:cNvSpPr>
            <a:spLocks noGrp="1"/>
          </p:cNvSpPr>
          <p:nvPr>
            <p:ph type="dgm" sz="quarter" idx="185" hasCustomPrompt="1"/>
          </p:nvPr>
        </p:nvSpPr>
        <p:spPr>
          <a:xfrm flipH="1">
            <a:off x="3908848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06CCB69-D32E-1F4A-AD2F-0256A99EA7DE}"/>
              </a:ext>
            </a:extLst>
          </p:cNvPr>
          <p:cNvSpPr>
            <a:spLocks noGrp="1"/>
          </p:cNvSpPr>
          <p:nvPr>
            <p:ph type="body" sz="quarter" idx="186" hasCustomPrompt="1"/>
          </p:nvPr>
        </p:nvSpPr>
        <p:spPr>
          <a:xfrm>
            <a:off x="482143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3A8FEC1B-251D-DF4A-9019-F587DBE07CA7}"/>
              </a:ext>
            </a:extLst>
          </p:cNvPr>
          <p:cNvSpPr>
            <a:spLocks noGrp="1"/>
          </p:cNvSpPr>
          <p:nvPr>
            <p:ph type="body" sz="quarter" idx="187" hasCustomPrompt="1"/>
          </p:nvPr>
        </p:nvSpPr>
        <p:spPr>
          <a:xfrm>
            <a:off x="4808076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8" name="SmartArt Placeholder 6">
            <a:extLst>
              <a:ext uri="{FF2B5EF4-FFF2-40B4-BE49-F238E27FC236}">
                <a16:creationId xmlns:a16="http://schemas.microsoft.com/office/drawing/2014/main" id="{F8154491-493C-B84F-9168-9AB504F449C7}"/>
              </a:ext>
            </a:extLst>
          </p:cNvPr>
          <p:cNvSpPr>
            <a:spLocks noGrp="1"/>
          </p:cNvSpPr>
          <p:nvPr>
            <p:ph type="dgm" sz="quarter" idx="188" hasCustomPrompt="1"/>
          </p:nvPr>
        </p:nvSpPr>
        <p:spPr>
          <a:xfrm flipH="1">
            <a:off x="5286632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89" name="Text Placeholder 5">
            <a:extLst>
              <a:ext uri="{FF2B5EF4-FFF2-40B4-BE49-F238E27FC236}">
                <a16:creationId xmlns:a16="http://schemas.microsoft.com/office/drawing/2014/main" id="{0DEF517F-2A5B-EB4D-953B-DDADF9C5B35B}"/>
              </a:ext>
            </a:extLst>
          </p:cNvPr>
          <p:cNvSpPr>
            <a:spLocks noGrp="1"/>
          </p:cNvSpPr>
          <p:nvPr>
            <p:ph type="body" sz="quarter" idx="189" hasCustomPrompt="1"/>
          </p:nvPr>
        </p:nvSpPr>
        <p:spPr>
          <a:xfrm>
            <a:off x="2098703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DC2FA949-FBBA-5142-A9C5-2303764142FE}"/>
              </a:ext>
            </a:extLst>
          </p:cNvPr>
          <p:cNvSpPr>
            <a:spLocks noGrp="1"/>
          </p:cNvSpPr>
          <p:nvPr>
            <p:ph type="body" sz="quarter" idx="190" hasCustomPrompt="1"/>
          </p:nvPr>
        </p:nvSpPr>
        <p:spPr>
          <a:xfrm>
            <a:off x="2085346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91" name="SmartArt Placeholder 6">
            <a:extLst>
              <a:ext uri="{FF2B5EF4-FFF2-40B4-BE49-F238E27FC236}">
                <a16:creationId xmlns:a16="http://schemas.microsoft.com/office/drawing/2014/main" id="{B7C2B411-5DAD-AE4D-BE29-7F937EF38700}"/>
              </a:ext>
            </a:extLst>
          </p:cNvPr>
          <p:cNvSpPr>
            <a:spLocks noGrp="1"/>
          </p:cNvSpPr>
          <p:nvPr>
            <p:ph type="dgm" sz="quarter" idx="191" hasCustomPrompt="1"/>
          </p:nvPr>
        </p:nvSpPr>
        <p:spPr>
          <a:xfrm flipH="1">
            <a:off x="2563902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5F0146DA-77A8-2D41-8EE9-E2B2F1A3E336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6143235" y="2828918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89308FD3-6599-FC45-B115-3F3CD01E94C1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6129878" y="1560097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6" name="SmartArt Placeholder 6">
            <a:extLst>
              <a:ext uri="{FF2B5EF4-FFF2-40B4-BE49-F238E27FC236}">
                <a16:creationId xmlns:a16="http://schemas.microsoft.com/office/drawing/2014/main" id="{7CC9D814-D600-DF48-B9E8-2BE9447E21A5}"/>
              </a:ext>
            </a:extLst>
          </p:cNvPr>
          <p:cNvSpPr>
            <a:spLocks noGrp="1"/>
          </p:cNvSpPr>
          <p:nvPr>
            <p:ph type="dgm" sz="quarter" idx="206" hasCustomPrompt="1"/>
          </p:nvPr>
        </p:nvSpPr>
        <p:spPr>
          <a:xfrm flipH="1">
            <a:off x="6608434" y="2509624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7C4FE719-395A-0C4C-A35E-0191652917FF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8873005" y="2830380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63F97BEE-F8F1-C94D-9477-2E208E8E047F}"/>
              </a:ext>
            </a:extLst>
          </p:cNvPr>
          <p:cNvSpPr>
            <a:spLocks noGrp="1"/>
          </p:cNvSpPr>
          <p:nvPr>
            <p:ph type="body" sz="quarter" idx="208" hasCustomPrompt="1"/>
          </p:nvPr>
        </p:nvSpPr>
        <p:spPr>
          <a:xfrm>
            <a:off x="8859648" y="1561559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0" name="SmartArt Placeholder 6">
            <a:extLst>
              <a:ext uri="{FF2B5EF4-FFF2-40B4-BE49-F238E27FC236}">
                <a16:creationId xmlns:a16="http://schemas.microsoft.com/office/drawing/2014/main" id="{87418F39-450F-2F46-B6A4-B4033E182BDB}"/>
              </a:ext>
            </a:extLst>
          </p:cNvPr>
          <p:cNvSpPr>
            <a:spLocks noGrp="1"/>
          </p:cNvSpPr>
          <p:nvPr>
            <p:ph type="dgm" sz="quarter" idx="209" hasCustomPrompt="1"/>
          </p:nvPr>
        </p:nvSpPr>
        <p:spPr>
          <a:xfrm flipH="1">
            <a:off x="9338204" y="2511086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088D9765-C95B-9742-8605-4DF75CEDAA8C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1025078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6A121172-02C9-CA46-B9BC-9C3AAC21EEE4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10237432" y="1557383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SmartArt Placeholder 6">
            <a:extLst>
              <a:ext uri="{FF2B5EF4-FFF2-40B4-BE49-F238E27FC236}">
                <a16:creationId xmlns:a16="http://schemas.microsoft.com/office/drawing/2014/main" id="{3099FF4B-CBBB-E341-8845-73C2886CD21A}"/>
              </a:ext>
            </a:extLst>
          </p:cNvPr>
          <p:cNvSpPr>
            <a:spLocks noGrp="1"/>
          </p:cNvSpPr>
          <p:nvPr>
            <p:ph type="dgm" sz="quarter" idx="212" hasCustomPrompt="1"/>
          </p:nvPr>
        </p:nvSpPr>
        <p:spPr>
          <a:xfrm flipH="1">
            <a:off x="10715988" y="2506910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33AE94E9-FC1B-5A4C-B562-4280A649E413}"/>
              </a:ext>
            </a:extLst>
          </p:cNvPr>
          <p:cNvSpPr>
            <a:spLocks noGrp="1"/>
          </p:cNvSpPr>
          <p:nvPr>
            <p:ph type="body" sz="quarter" idx="213" hasCustomPrompt="1"/>
          </p:nvPr>
        </p:nvSpPr>
        <p:spPr>
          <a:xfrm>
            <a:off x="7528059" y="2826204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56B698C3-3CAE-F64F-87CF-1CA2E4C11A9B}"/>
              </a:ext>
            </a:extLst>
          </p:cNvPr>
          <p:cNvSpPr>
            <a:spLocks noGrp="1"/>
          </p:cNvSpPr>
          <p:nvPr>
            <p:ph type="body" sz="quarter" idx="214" hasCustomPrompt="1"/>
          </p:nvPr>
        </p:nvSpPr>
        <p:spPr>
          <a:xfrm>
            <a:off x="7514702" y="1557383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SmartArt Placeholder 6">
            <a:extLst>
              <a:ext uri="{FF2B5EF4-FFF2-40B4-BE49-F238E27FC236}">
                <a16:creationId xmlns:a16="http://schemas.microsoft.com/office/drawing/2014/main" id="{E3978FDA-F516-7D46-8CEC-B7D1C24E8CF6}"/>
              </a:ext>
            </a:extLst>
          </p:cNvPr>
          <p:cNvSpPr>
            <a:spLocks noGrp="1"/>
          </p:cNvSpPr>
          <p:nvPr>
            <p:ph type="dgm" sz="quarter" idx="215" hasCustomPrompt="1"/>
          </p:nvPr>
        </p:nvSpPr>
        <p:spPr>
          <a:xfrm flipH="1">
            <a:off x="7993258" y="2506910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7319C807-75A6-8E43-BB17-16F3CE65F015}"/>
              </a:ext>
            </a:extLst>
          </p:cNvPr>
          <p:cNvSpPr>
            <a:spLocks noGrp="1"/>
          </p:cNvSpPr>
          <p:nvPr>
            <p:ph type="body" sz="quarter" idx="216" hasCustomPrompt="1"/>
          </p:nvPr>
        </p:nvSpPr>
        <p:spPr>
          <a:xfrm>
            <a:off x="6143235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0F3ED34E-B610-1D40-BA37-37C5B51F2251}"/>
              </a:ext>
            </a:extLst>
          </p:cNvPr>
          <p:cNvSpPr>
            <a:spLocks noGrp="1"/>
          </p:cNvSpPr>
          <p:nvPr>
            <p:ph type="body" sz="quarter" idx="217" hasCustomPrompt="1"/>
          </p:nvPr>
        </p:nvSpPr>
        <p:spPr>
          <a:xfrm>
            <a:off x="6129878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5" name="SmartArt Placeholder 6">
            <a:extLst>
              <a:ext uri="{FF2B5EF4-FFF2-40B4-BE49-F238E27FC236}">
                <a16:creationId xmlns:a16="http://schemas.microsoft.com/office/drawing/2014/main" id="{320CF9C1-F289-044D-97F8-083AEF1E99B4}"/>
              </a:ext>
            </a:extLst>
          </p:cNvPr>
          <p:cNvSpPr>
            <a:spLocks noGrp="1"/>
          </p:cNvSpPr>
          <p:nvPr>
            <p:ph type="dgm" sz="quarter" idx="218" hasCustomPrompt="1"/>
          </p:nvPr>
        </p:nvSpPr>
        <p:spPr>
          <a:xfrm flipH="1">
            <a:off x="6608434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6" name="Text Placeholder 5">
            <a:extLst>
              <a:ext uri="{FF2B5EF4-FFF2-40B4-BE49-F238E27FC236}">
                <a16:creationId xmlns:a16="http://schemas.microsoft.com/office/drawing/2014/main" id="{876BF7B3-707C-5240-A4B7-9C33E29C058E}"/>
              </a:ext>
            </a:extLst>
          </p:cNvPr>
          <p:cNvSpPr>
            <a:spLocks noGrp="1"/>
          </p:cNvSpPr>
          <p:nvPr>
            <p:ph type="body" sz="quarter" idx="219" hasCustomPrompt="1"/>
          </p:nvPr>
        </p:nvSpPr>
        <p:spPr>
          <a:xfrm>
            <a:off x="8873005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77B033C6-F68F-4D4B-9919-7F2125B29EEC}"/>
              </a:ext>
            </a:extLst>
          </p:cNvPr>
          <p:cNvSpPr>
            <a:spLocks noGrp="1"/>
          </p:cNvSpPr>
          <p:nvPr>
            <p:ph type="body" sz="quarter" idx="220" hasCustomPrompt="1"/>
          </p:nvPr>
        </p:nvSpPr>
        <p:spPr>
          <a:xfrm>
            <a:off x="8859648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08" name="SmartArt Placeholder 6">
            <a:extLst>
              <a:ext uri="{FF2B5EF4-FFF2-40B4-BE49-F238E27FC236}">
                <a16:creationId xmlns:a16="http://schemas.microsoft.com/office/drawing/2014/main" id="{4163ED3C-1BD1-3C40-AD3E-D9FFB3B98182}"/>
              </a:ext>
            </a:extLst>
          </p:cNvPr>
          <p:cNvSpPr>
            <a:spLocks noGrp="1"/>
          </p:cNvSpPr>
          <p:nvPr>
            <p:ph type="dgm" sz="quarter" idx="221" hasCustomPrompt="1"/>
          </p:nvPr>
        </p:nvSpPr>
        <p:spPr>
          <a:xfrm flipH="1">
            <a:off x="9338204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376E33A7-05F9-1A49-A21C-6ACE8B4BDE3D}"/>
              </a:ext>
            </a:extLst>
          </p:cNvPr>
          <p:cNvSpPr>
            <a:spLocks noGrp="1"/>
          </p:cNvSpPr>
          <p:nvPr>
            <p:ph type="body" sz="quarter" idx="222" hasCustomPrompt="1"/>
          </p:nvPr>
        </p:nvSpPr>
        <p:spPr>
          <a:xfrm>
            <a:off x="1025078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0" name="Text Placeholder 5">
            <a:extLst>
              <a:ext uri="{FF2B5EF4-FFF2-40B4-BE49-F238E27FC236}">
                <a16:creationId xmlns:a16="http://schemas.microsoft.com/office/drawing/2014/main" id="{E604B13F-A18E-6547-B288-9C923C1BF1D2}"/>
              </a:ext>
            </a:extLst>
          </p:cNvPr>
          <p:cNvSpPr>
            <a:spLocks noGrp="1"/>
          </p:cNvSpPr>
          <p:nvPr>
            <p:ph type="body" sz="quarter" idx="223" hasCustomPrompt="1"/>
          </p:nvPr>
        </p:nvSpPr>
        <p:spPr>
          <a:xfrm>
            <a:off x="10237432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1" name="SmartArt Placeholder 6">
            <a:extLst>
              <a:ext uri="{FF2B5EF4-FFF2-40B4-BE49-F238E27FC236}">
                <a16:creationId xmlns:a16="http://schemas.microsoft.com/office/drawing/2014/main" id="{8CAA2D9A-0EDE-0F4B-8711-D39F1D7685D2}"/>
              </a:ext>
            </a:extLst>
          </p:cNvPr>
          <p:cNvSpPr>
            <a:spLocks noGrp="1"/>
          </p:cNvSpPr>
          <p:nvPr>
            <p:ph type="dgm" sz="quarter" idx="224" hasCustomPrompt="1"/>
          </p:nvPr>
        </p:nvSpPr>
        <p:spPr>
          <a:xfrm flipH="1">
            <a:off x="10715988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2" name="Text Placeholder 5">
            <a:extLst>
              <a:ext uri="{FF2B5EF4-FFF2-40B4-BE49-F238E27FC236}">
                <a16:creationId xmlns:a16="http://schemas.microsoft.com/office/drawing/2014/main" id="{CB126D37-9888-CF4F-A0DB-397E95C46A70}"/>
              </a:ext>
            </a:extLst>
          </p:cNvPr>
          <p:cNvSpPr>
            <a:spLocks noGrp="1"/>
          </p:cNvSpPr>
          <p:nvPr>
            <p:ph type="body" sz="quarter" idx="225" hasCustomPrompt="1"/>
          </p:nvPr>
        </p:nvSpPr>
        <p:spPr>
          <a:xfrm>
            <a:off x="7528059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3" name="Text Placeholder 5">
            <a:extLst>
              <a:ext uri="{FF2B5EF4-FFF2-40B4-BE49-F238E27FC236}">
                <a16:creationId xmlns:a16="http://schemas.microsoft.com/office/drawing/2014/main" id="{90D34AD4-CFEA-E242-BCBB-172E87CD3576}"/>
              </a:ext>
            </a:extLst>
          </p:cNvPr>
          <p:cNvSpPr>
            <a:spLocks noGrp="1"/>
          </p:cNvSpPr>
          <p:nvPr>
            <p:ph type="body" sz="quarter" idx="226" hasCustomPrompt="1"/>
          </p:nvPr>
        </p:nvSpPr>
        <p:spPr>
          <a:xfrm>
            <a:off x="7514702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4" name="SmartArt Placeholder 6">
            <a:extLst>
              <a:ext uri="{FF2B5EF4-FFF2-40B4-BE49-F238E27FC236}">
                <a16:creationId xmlns:a16="http://schemas.microsoft.com/office/drawing/2014/main" id="{F63B2F72-2A3C-2844-9304-6D61EB719B08}"/>
              </a:ext>
            </a:extLst>
          </p:cNvPr>
          <p:cNvSpPr>
            <a:spLocks noGrp="1"/>
          </p:cNvSpPr>
          <p:nvPr>
            <p:ph type="dgm" sz="quarter" idx="227" hasCustomPrompt="1"/>
          </p:nvPr>
        </p:nvSpPr>
        <p:spPr>
          <a:xfrm flipH="1">
            <a:off x="7993258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5" name="Text Placeholder 5">
            <a:extLst>
              <a:ext uri="{FF2B5EF4-FFF2-40B4-BE49-F238E27FC236}">
                <a16:creationId xmlns:a16="http://schemas.microsoft.com/office/drawing/2014/main" id="{C57CBB52-3279-7846-A3B6-513D7AF78192}"/>
              </a:ext>
            </a:extLst>
          </p:cNvPr>
          <p:cNvSpPr>
            <a:spLocks noGrp="1"/>
          </p:cNvSpPr>
          <p:nvPr>
            <p:ph type="body" sz="quarter" idx="228" hasCustomPrompt="1"/>
          </p:nvPr>
        </p:nvSpPr>
        <p:spPr>
          <a:xfrm>
            <a:off x="724806" y="5281671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6" name="Text Placeholder 5">
            <a:extLst>
              <a:ext uri="{FF2B5EF4-FFF2-40B4-BE49-F238E27FC236}">
                <a16:creationId xmlns:a16="http://schemas.microsoft.com/office/drawing/2014/main" id="{5AA66306-FADA-574B-994E-1E535B5E406F}"/>
              </a:ext>
            </a:extLst>
          </p:cNvPr>
          <p:cNvSpPr>
            <a:spLocks noGrp="1"/>
          </p:cNvSpPr>
          <p:nvPr>
            <p:ph type="body" sz="quarter" idx="229" hasCustomPrompt="1"/>
          </p:nvPr>
        </p:nvSpPr>
        <p:spPr>
          <a:xfrm>
            <a:off x="711449" y="4012850"/>
            <a:ext cx="979200" cy="9792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7" name="SmartArt Placeholder 6">
            <a:extLst>
              <a:ext uri="{FF2B5EF4-FFF2-40B4-BE49-F238E27FC236}">
                <a16:creationId xmlns:a16="http://schemas.microsoft.com/office/drawing/2014/main" id="{A1E82512-125A-CB47-873C-0CF1FB9C759C}"/>
              </a:ext>
            </a:extLst>
          </p:cNvPr>
          <p:cNvSpPr>
            <a:spLocks noGrp="1"/>
          </p:cNvSpPr>
          <p:nvPr>
            <p:ph type="dgm" sz="quarter" idx="230" hasCustomPrompt="1"/>
          </p:nvPr>
        </p:nvSpPr>
        <p:spPr>
          <a:xfrm flipH="1">
            <a:off x="1190005" y="4962377"/>
            <a:ext cx="25200" cy="307786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18" name="Text Placeholder 5">
            <a:extLst>
              <a:ext uri="{FF2B5EF4-FFF2-40B4-BE49-F238E27FC236}">
                <a16:creationId xmlns:a16="http://schemas.microsoft.com/office/drawing/2014/main" id="{B948028F-E7AE-0547-9A1C-54D73D8CD6E7}"/>
              </a:ext>
            </a:extLst>
          </p:cNvPr>
          <p:cNvSpPr>
            <a:spLocks noGrp="1"/>
          </p:cNvSpPr>
          <p:nvPr>
            <p:ph type="body" sz="quarter" idx="231" hasCustomPrompt="1"/>
          </p:nvPr>
        </p:nvSpPr>
        <p:spPr>
          <a:xfrm>
            <a:off x="3454576" y="5283133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tx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9" name="Text Placeholder 5">
            <a:extLst>
              <a:ext uri="{FF2B5EF4-FFF2-40B4-BE49-F238E27FC236}">
                <a16:creationId xmlns:a16="http://schemas.microsoft.com/office/drawing/2014/main" id="{BB8406C2-8D5E-2444-8E2D-17E9F9826FF3}"/>
              </a:ext>
            </a:extLst>
          </p:cNvPr>
          <p:cNvSpPr>
            <a:spLocks noGrp="1"/>
          </p:cNvSpPr>
          <p:nvPr>
            <p:ph type="body" sz="quarter" idx="232" hasCustomPrompt="1"/>
          </p:nvPr>
        </p:nvSpPr>
        <p:spPr>
          <a:xfrm>
            <a:off x="3441219" y="4014312"/>
            <a:ext cx="979200" cy="9792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0" name="SmartArt Placeholder 6">
            <a:extLst>
              <a:ext uri="{FF2B5EF4-FFF2-40B4-BE49-F238E27FC236}">
                <a16:creationId xmlns:a16="http://schemas.microsoft.com/office/drawing/2014/main" id="{9126D765-D0BF-1C48-BBB4-36D6EE67BF69}"/>
              </a:ext>
            </a:extLst>
          </p:cNvPr>
          <p:cNvSpPr>
            <a:spLocks noGrp="1"/>
          </p:cNvSpPr>
          <p:nvPr>
            <p:ph type="dgm" sz="quarter" idx="233" hasCustomPrompt="1"/>
          </p:nvPr>
        </p:nvSpPr>
        <p:spPr>
          <a:xfrm flipH="1">
            <a:off x="3919775" y="4963839"/>
            <a:ext cx="25200" cy="30778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1" name="Text Placeholder 5">
            <a:extLst>
              <a:ext uri="{FF2B5EF4-FFF2-40B4-BE49-F238E27FC236}">
                <a16:creationId xmlns:a16="http://schemas.microsoft.com/office/drawing/2014/main" id="{361A1914-9FEC-2342-BC1B-B302D2F5523C}"/>
              </a:ext>
            </a:extLst>
          </p:cNvPr>
          <p:cNvSpPr>
            <a:spLocks noGrp="1"/>
          </p:cNvSpPr>
          <p:nvPr>
            <p:ph type="body" sz="quarter" idx="234" hasCustomPrompt="1"/>
          </p:nvPr>
        </p:nvSpPr>
        <p:spPr>
          <a:xfrm>
            <a:off x="483236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accent1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2" name="Text Placeholder 5">
            <a:extLst>
              <a:ext uri="{FF2B5EF4-FFF2-40B4-BE49-F238E27FC236}">
                <a16:creationId xmlns:a16="http://schemas.microsoft.com/office/drawing/2014/main" id="{335438AA-FCE9-7B49-AEF4-12FE5B7FB0A7}"/>
              </a:ext>
            </a:extLst>
          </p:cNvPr>
          <p:cNvSpPr>
            <a:spLocks noGrp="1"/>
          </p:cNvSpPr>
          <p:nvPr>
            <p:ph type="body" sz="quarter" idx="235" hasCustomPrompt="1"/>
          </p:nvPr>
        </p:nvSpPr>
        <p:spPr>
          <a:xfrm>
            <a:off x="4819003" y="4010136"/>
            <a:ext cx="979200" cy="9792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3" name="SmartArt Placeholder 6">
            <a:extLst>
              <a:ext uri="{FF2B5EF4-FFF2-40B4-BE49-F238E27FC236}">
                <a16:creationId xmlns:a16="http://schemas.microsoft.com/office/drawing/2014/main" id="{E55DFC46-E982-6F49-9E60-FC1A51D09BDA}"/>
              </a:ext>
            </a:extLst>
          </p:cNvPr>
          <p:cNvSpPr>
            <a:spLocks noGrp="1"/>
          </p:cNvSpPr>
          <p:nvPr>
            <p:ph type="dgm" sz="quarter" idx="236" hasCustomPrompt="1"/>
          </p:nvPr>
        </p:nvSpPr>
        <p:spPr>
          <a:xfrm flipH="1">
            <a:off x="5297559" y="4959663"/>
            <a:ext cx="25200" cy="3077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  <p:sp>
        <p:nvSpPr>
          <p:cNvPr id="124" name="Text Placeholder 5">
            <a:extLst>
              <a:ext uri="{FF2B5EF4-FFF2-40B4-BE49-F238E27FC236}">
                <a16:creationId xmlns:a16="http://schemas.microsoft.com/office/drawing/2014/main" id="{919E792C-5FB1-9D4A-A021-35CDED32C4CE}"/>
              </a:ext>
            </a:extLst>
          </p:cNvPr>
          <p:cNvSpPr>
            <a:spLocks noGrp="1"/>
          </p:cNvSpPr>
          <p:nvPr>
            <p:ph type="body" sz="quarter" idx="237" hasCustomPrompt="1"/>
          </p:nvPr>
        </p:nvSpPr>
        <p:spPr>
          <a:xfrm>
            <a:off x="2109630" y="5278957"/>
            <a:ext cx="964531" cy="964531"/>
          </a:xfrm>
          <a:prstGeom prst="roundRect">
            <a:avLst>
              <a:gd name="adj" fmla="val 5202"/>
            </a:avLst>
          </a:prstGeom>
          <a:ln w="12700">
            <a:solidFill>
              <a:schemeClr val="bg2"/>
            </a:solidFill>
          </a:ln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1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5" name="Text Placeholder 5">
            <a:extLst>
              <a:ext uri="{FF2B5EF4-FFF2-40B4-BE49-F238E27FC236}">
                <a16:creationId xmlns:a16="http://schemas.microsoft.com/office/drawing/2014/main" id="{E7F82E09-FC39-AD4A-BD8B-8C7B5257991E}"/>
              </a:ext>
            </a:extLst>
          </p:cNvPr>
          <p:cNvSpPr>
            <a:spLocks noGrp="1"/>
          </p:cNvSpPr>
          <p:nvPr>
            <p:ph type="body" sz="quarter" idx="238" hasCustomPrompt="1"/>
          </p:nvPr>
        </p:nvSpPr>
        <p:spPr>
          <a:xfrm>
            <a:off x="2096273" y="4010136"/>
            <a:ext cx="979200" cy="9792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6" name="SmartArt Placeholder 6">
            <a:extLst>
              <a:ext uri="{FF2B5EF4-FFF2-40B4-BE49-F238E27FC236}">
                <a16:creationId xmlns:a16="http://schemas.microsoft.com/office/drawing/2014/main" id="{4846B554-6568-BC48-A8D6-A5B79B96AD55}"/>
              </a:ext>
            </a:extLst>
          </p:cNvPr>
          <p:cNvSpPr>
            <a:spLocks noGrp="1"/>
          </p:cNvSpPr>
          <p:nvPr>
            <p:ph type="dgm" sz="quarter" idx="239" hasCustomPrompt="1"/>
          </p:nvPr>
        </p:nvSpPr>
        <p:spPr>
          <a:xfrm flipH="1">
            <a:off x="2574829" y="4959663"/>
            <a:ext cx="25200" cy="307786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600"/>
            </a:lvl1pPr>
          </a:lstStyle>
          <a:p>
            <a:r>
              <a:rPr lang="en-GB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4374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D75E-4E17-44E1-8946-64A9E31B8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69392"/>
            <a:ext cx="11275671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Table 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1ECE4-1FE9-444E-915D-39A2EA35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509CACD-663B-694D-A50B-A5CC6E4ECE5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7200" y="1550988"/>
            <a:ext cx="11276013" cy="464502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57993105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41600"/>
            <a:ext cx="2869200" cy="1666800"/>
          </a:xfrm>
          <a:solidFill>
            <a:schemeClr val="tx1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0813" y="1641600"/>
            <a:ext cx="2869200" cy="1666800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6187" y="1641600"/>
            <a:ext cx="2869200" cy="1666800"/>
          </a:xfrm>
          <a:solidFill>
            <a:schemeClr val="tx2"/>
          </a:solidFill>
        </p:spPr>
        <p:txBody>
          <a:bodyPr lIns="144000" tIns="144000" rIns="144000" bIns="144000"/>
          <a:lstStyle>
            <a:lvl1pPr>
              <a:lnSpc>
                <a:spcPct val="100000"/>
              </a:lnSpc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31EDEF-E030-453B-83D3-EAB8EAA42C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2D4FB31-AE2F-46D9-84C5-51563C0A65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0813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D4E1B1-E72D-4318-9869-EC93C3D1D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66187" y="3808800"/>
            <a:ext cx="2868613" cy="942975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buClr>
                <a:schemeClr val="bg2"/>
              </a:buClr>
              <a:defRPr/>
            </a:lvl2pPr>
            <a:lvl3pPr>
              <a:lnSpc>
                <a:spcPct val="100000"/>
              </a:lnSpc>
              <a:buClr>
                <a:schemeClr val="bg2"/>
              </a:buClr>
              <a:defRPr/>
            </a:lvl3pPr>
            <a:lvl4pPr>
              <a:lnSpc>
                <a:spcPct val="100000"/>
              </a:lnSpc>
              <a:buClr>
                <a:schemeClr val="bg2"/>
              </a:buClr>
              <a:defRPr/>
            </a:lvl4pPr>
            <a:lvl5pPr>
              <a:lnSpc>
                <a:spcPct val="100000"/>
              </a:lnSpc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9B481E39-4696-AA4F-A64F-322C7E88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260262873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199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64868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84637" y="1792071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ACAE5C-7A0C-437D-BA18-FC8E654BE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A4965C7-CE0C-4F10-845F-95CC4899B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199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5E7D20D-A314-4F43-ACC1-E62B425C46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4868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bg2"/>
                </a:solidFill>
              </a:defRPr>
            </a:lvl1pPr>
            <a:lvl2pPr marL="0" indent="0">
              <a:lnSpc>
                <a:spcPct val="140000"/>
              </a:lnSpc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1F673E5-5357-4A78-8576-5FC34BAE1B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4637" y="4137836"/>
            <a:ext cx="2869200" cy="1666800"/>
          </a:xfrm>
          <a:noFill/>
          <a:ln w="25400">
            <a:noFill/>
          </a:ln>
        </p:spPr>
        <p:txBody>
          <a:bodyPr lIns="108000" tIns="108000" rIns="108000" bIns="108000" anchor="ctr"/>
          <a:lstStyle>
            <a:lvl1pPr algn="ctr">
              <a:lnSpc>
                <a:spcPct val="100000"/>
              </a:lnSpc>
              <a:defRPr sz="2200" b="1">
                <a:solidFill>
                  <a:schemeClr val="tx2"/>
                </a:solidFill>
              </a:defRPr>
            </a:lvl1pPr>
            <a:lvl2pPr marL="0" indent="0">
              <a:lnSpc>
                <a:spcPct val="14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DECB283-2CF2-BA4A-BE83-4A06E3E66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242291421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84188" y="1925638"/>
            <a:ext cx="2698750" cy="3419475"/>
          </a:xfrm>
          <a:solidFill>
            <a:schemeClr val="bg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1922" y="1925637"/>
            <a:ext cx="2698750" cy="3419475"/>
          </a:xfrm>
          <a:solidFill>
            <a:schemeClr val="tx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99656" y="1925636"/>
            <a:ext cx="2698750" cy="3419475"/>
          </a:xfrm>
          <a:solidFill>
            <a:schemeClr val="accent1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9057390" y="1925636"/>
            <a:ext cx="2698750" cy="3419475"/>
          </a:xfrm>
          <a:solidFill>
            <a:schemeClr val="accent2"/>
          </a:solidFill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84188" y="941437"/>
            <a:ext cx="11271952" cy="815645"/>
          </a:xfrm>
          <a:solidFill>
            <a:schemeClr val="tx1"/>
          </a:solidFill>
        </p:spPr>
        <p:txBody>
          <a:bodyPr anchor="ctr"/>
          <a:lstStyle>
            <a:lvl1pPr algn="ctr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9A6FFD3-3166-F245-946D-943F226C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148084616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11277600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(delete/duplicate circles as required)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1796797" y="163501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9D2C9B09-07CD-A046-9BE6-CE6681DD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35A7F99A-C345-DC48-9BB3-5E80D292D10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023695" y="1635010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6F5EA56-557F-9E40-B2A3-CA848229137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75350" y="1607681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91E7E2D1-C114-2041-B10E-5FF111DC52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502248" y="1607680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99AC0BCE-308F-E743-A6BB-81E20F95A52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48452" y="3851153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3C1CA5E-7B27-2F42-8254-1A1551BC89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796796" y="3851153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86FECA0-9A24-B349-92F6-79A323F0DF7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300108" y="3851153"/>
            <a:ext cx="2077199" cy="2077199"/>
          </a:xfrm>
          <a:prstGeom prst="ellipse">
            <a:avLst/>
          </a:prstGeom>
          <a:solidFill>
            <a:schemeClr val="tx1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A0F05EAE-5AC3-814A-9693-517BF138F02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51764" y="3851152"/>
            <a:ext cx="2077199" cy="2077199"/>
          </a:xfrm>
          <a:prstGeom prst="ellipse">
            <a:avLst/>
          </a:prstGeom>
          <a:solidFill>
            <a:schemeClr val="bg2"/>
          </a:solidFill>
        </p:spPr>
        <p:txBody>
          <a:bodyPr wrap="square"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7280719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03538" y="4667423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03538" y="2536265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03538" y="419100"/>
            <a:ext cx="8258175" cy="14573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AA4A5016-5C23-F94D-B4F7-50097116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552609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8FD85-A9DA-FB40-9445-81F1BEF22FC7}"/>
              </a:ext>
            </a:extLst>
          </p:cNvPr>
          <p:cNvSpPr>
            <a:spLocks noGrp="1" noChangeAspect="1"/>
          </p:cNvSpPr>
          <p:nvPr>
            <p:ph type="body" sz="quarter" idx="63" hasCustomPrompt="1"/>
          </p:nvPr>
        </p:nvSpPr>
        <p:spPr>
          <a:xfrm>
            <a:off x="918550" y="511500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36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1FB501C-912C-CD4F-B682-A8D86CA0490D}"/>
              </a:ext>
            </a:extLst>
          </p:cNvPr>
          <p:cNvSpPr>
            <a:spLocks noGrp="1" noChangeAspect="1"/>
          </p:cNvSpPr>
          <p:nvPr>
            <p:ph type="body" sz="quarter" idx="64" hasCustomPrompt="1"/>
          </p:nvPr>
        </p:nvSpPr>
        <p:spPr>
          <a:xfrm>
            <a:off x="918550" y="2630855"/>
            <a:ext cx="1264469" cy="1260000"/>
          </a:xfrm>
          <a:prstGeom prst="ellipse">
            <a:avLst/>
          </a:prstGeom>
          <a:solidFill>
            <a:schemeClr val="bg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29EC92A-C8D3-4848-98BD-AD589CC96942}"/>
              </a:ext>
            </a:extLst>
          </p:cNvPr>
          <p:cNvSpPr>
            <a:spLocks noGrp="1" noChangeAspect="1"/>
          </p:cNvSpPr>
          <p:nvPr>
            <p:ph type="body" sz="quarter" idx="65" hasCustomPrompt="1"/>
          </p:nvPr>
        </p:nvSpPr>
        <p:spPr>
          <a:xfrm>
            <a:off x="918549" y="4766085"/>
            <a:ext cx="1264469" cy="1260000"/>
          </a:xfrm>
          <a:prstGeom prst="ellipse">
            <a:avLst/>
          </a:prstGeom>
          <a:solidFill>
            <a:schemeClr val="tx2"/>
          </a:solidFill>
        </p:spPr>
        <p:txBody>
          <a:bodyPr vert="horz" wrap="square" lIns="72000" tIns="36000" rIns="36000" bIns="144000" anchor="ctr" anchorCtr="1">
            <a:normAutofit/>
          </a:bodyPr>
          <a:lstStyle>
            <a:lvl1pPr algn="ctr">
              <a:defRPr sz="66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 sz="6600" b="1" i="0">
                <a:solidFill>
                  <a:schemeClr val="bg1"/>
                </a:solidFill>
                <a:latin typeface="Mada" pitchFamily="2" charset="0"/>
              </a:defRPr>
            </a:lvl2pPr>
            <a:lvl3pPr>
              <a:defRPr sz="6600" b="1" i="0">
                <a:solidFill>
                  <a:schemeClr val="bg1"/>
                </a:solidFill>
                <a:latin typeface="Mada" pitchFamily="2" charset="0"/>
              </a:defRPr>
            </a:lvl3pPr>
            <a:lvl4pPr>
              <a:defRPr sz="6600" b="1" i="0">
                <a:solidFill>
                  <a:schemeClr val="bg1"/>
                </a:solidFill>
                <a:latin typeface="Mada" pitchFamily="2" charset="0"/>
              </a:defRPr>
            </a:lvl4pPr>
            <a:lvl5pPr>
              <a:defRPr sz="6600" b="1" i="0">
                <a:solidFill>
                  <a:schemeClr val="bg1"/>
                </a:solidFill>
                <a:latin typeface="Mada" pitchFamily="2" charset="0"/>
              </a:defRPr>
            </a:lvl5pPr>
          </a:lstStyle>
          <a:p>
            <a:pPr lvl="0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161676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6069"/>
            <a:ext cx="11277600" cy="2880000"/>
          </a:xfrm>
        </p:spPr>
        <p:txBody>
          <a:bodyPr/>
          <a:lstStyle>
            <a:lvl1pPr>
              <a:lnSpc>
                <a:spcPct val="100000"/>
              </a:lnSpc>
              <a:defRPr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”Quote here - use purple text from palette to highlight specific words/phrases.”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386354" y="637467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409825" y="64103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4A6BDB-F2D8-7B41-9F83-779E9FB47E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9933" y="4548404"/>
            <a:ext cx="4464867" cy="553143"/>
          </a:xfrm>
        </p:spPr>
        <p:txBody>
          <a:bodyPr anchor="ctr"/>
          <a:lstStyle>
            <a:lvl1pPr algn="r">
              <a:defRPr sz="3600" b="1" i="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contact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B5E7D28-58DB-D84C-BB55-7B09C62C94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9933" y="5219626"/>
            <a:ext cx="4464867" cy="561975"/>
          </a:xfrm>
        </p:spPr>
        <p:txBody>
          <a:bodyPr/>
          <a:lstStyle>
            <a:lvl1pPr algn="r">
              <a:defRPr sz="2800">
                <a:ln>
                  <a:noFill/>
                </a:ln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A7B766A-2E98-6A44-B6AC-8077E123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23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41755" y="2937211"/>
            <a:ext cx="1980000" cy="1980000"/>
          </a:xfrm>
          <a:prstGeom prst="pentagon">
            <a:avLst/>
          </a:prstGeom>
          <a:solidFill>
            <a:schemeClr val="tx1"/>
          </a:solidFill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sz="1800"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1C66305-0F8E-5649-85B6-32194D01A72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7DCB4A3-DC5D-D449-A623-44F3B7A5F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336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3B9CA0C3-53DB-8E4F-858E-1A422104E8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76000" y="1370821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4A3EE8C-2B3B-264F-948B-266BD34D2E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60145" y="2694016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B21A9B-7DAA-9E4E-A637-3A7EA6BC5E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3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0026FD8-8273-934E-9430-EE2DFC1F74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6000" y="4752824"/>
            <a:ext cx="1440000" cy="1440000"/>
          </a:xfrm>
          <a:prstGeom prst="ellipse">
            <a:avLst/>
          </a:prstGeom>
          <a:solidFill>
            <a:schemeClr val="bg2"/>
          </a:solidFill>
        </p:spPr>
        <p:txBody>
          <a:bodyPr wrap="none" lIns="72000" tIns="72000" rIns="72000" bIns="72000" anchor="ctr"/>
          <a:lstStyle>
            <a:lvl1pPr algn="ctr">
              <a:lnSpc>
                <a:spcPct val="1000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74329388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EF7C21-F423-8143-8593-F0B3E5DC0E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4DBC62-A80E-E54F-9566-6E95F8E760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6298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with k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927CC-7B2D-4E74-91B0-51524AE784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36971E-18CF-4A0C-A142-550582FC18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67" y="-889185"/>
            <a:ext cx="6155801" cy="8852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958952" cy="120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63200"/>
            <a:ext cx="4958952" cy="866775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DD105A6-07C1-7745-8980-BEAC1A5FAE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25" y="3271978"/>
            <a:ext cx="614363" cy="7479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3F3AAC-315A-F14C-8788-AD03354C4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6994E-7D48-9A42-86B0-78326D23CE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88132"/>
            <a:ext cx="3501525" cy="19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34693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5"/>
          <a:stretch/>
        </p:blipFill>
        <p:spPr>
          <a:xfrm>
            <a:off x="9036848" y="2330245"/>
            <a:ext cx="2697952" cy="3462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943" y="446598"/>
            <a:ext cx="11277600" cy="96847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Suggested title: Our values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232" y="2379004"/>
            <a:ext cx="2695945" cy="3415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080" y="2336281"/>
            <a:ext cx="2699019" cy="3472408"/>
          </a:xfrm>
          <a:prstGeom prst="rect">
            <a:avLst/>
          </a:prstGeom>
        </p:spPr>
      </p:pic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95CFD3E6-41B8-CD4F-9D00-5C6FBED17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38CAD-A927-7D44-9B04-19BB0D95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392" y="2376946"/>
            <a:ext cx="2699491" cy="34105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970586-B235-0B4C-8965-052406E8533B}"/>
              </a:ext>
            </a:extLst>
          </p:cNvPr>
          <p:cNvSpPr>
            <a:spLocks/>
          </p:cNvSpPr>
          <p:nvPr userDrawn="1"/>
        </p:nvSpPr>
        <p:spPr>
          <a:xfrm>
            <a:off x="9036846" y="1752531"/>
            <a:ext cx="2698977" cy="624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Safety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83A5B3-2562-9D44-9A2D-609B578D4970}"/>
              </a:ext>
            </a:extLst>
          </p:cNvPr>
          <p:cNvSpPr/>
          <p:nvPr userDrawn="1"/>
        </p:nvSpPr>
        <p:spPr>
          <a:xfrm>
            <a:off x="6162232" y="1752530"/>
            <a:ext cx="2700000" cy="624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</a:rPr>
              <a:t>Respect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EBB0E2-ED02-6948-9D0D-19C2D0417C97}"/>
              </a:ext>
            </a:extLst>
          </p:cNvPr>
          <p:cNvSpPr/>
          <p:nvPr userDrawn="1"/>
        </p:nvSpPr>
        <p:spPr>
          <a:xfrm>
            <a:off x="3297337" y="1752529"/>
            <a:ext cx="2703546" cy="624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DFDC1D-0E6E-294D-92C3-A8B8C022A9BE}"/>
              </a:ext>
            </a:extLst>
          </p:cNvPr>
          <p:cNvSpPr/>
          <p:nvPr userDrawn="1"/>
        </p:nvSpPr>
        <p:spPr>
          <a:xfrm>
            <a:off x="444589" y="1752528"/>
            <a:ext cx="2700000" cy="5815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Integrity</a:t>
            </a:r>
          </a:p>
        </p:txBody>
      </p:sp>
    </p:spTree>
    <p:extLst>
      <p:ext uri="{BB962C8B-B14F-4D97-AF65-F5344CB8AC3E}">
        <p14:creationId xmlns:p14="http://schemas.microsoft.com/office/powerpoint/2010/main" val="277408730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strategic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Strategic goals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897" y="1598639"/>
            <a:ext cx="1800000" cy="1984509"/>
          </a:xfrm>
          <a:prstGeom prst="rect">
            <a:avLst/>
          </a:prstGeom>
        </p:spPr>
      </p:pic>
      <p:sp>
        <p:nvSpPr>
          <p:cNvPr id="35" name="Rectangle 34"/>
          <p:cNvSpPr/>
          <p:nvPr userDrawn="1"/>
        </p:nvSpPr>
        <p:spPr>
          <a:xfrm>
            <a:off x="1263897" y="1586252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Catalyst for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growth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43" y="1650125"/>
            <a:ext cx="1800000" cy="1934131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3883410" y="1586252"/>
            <a:ext cx="1802833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Capacity &amp; connectivity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756" y="1604462"/>
            <a:ext cx="1800000" cy="1978686"/>
          </a:xfrm>
          <a:prstGeom prst="rect">
            <a:avLst/>
          </a:prstGeom>
        </p:spPr>
      </p:pic>
      <p:sp>
        <p:nvSpPr>
          <p:cNvPr id="39" name="Rectangle 38"/>
          <p:cNvSpPr/>
          <p:nvPr userDrawn="1"/>
        </p:nvSpPr>
        <p:spPr>
          <a:xfrm>
            <a:off x="6505756" y="1598639"/>
            <a:ext cx="1812815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Value for money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"/>
          <a:stretch/>
        </p:blipFill>
        <p:spPr>
          <a:xfrm>
            <a:off x="9125269" y="1950467"/>
            <a:ext cx="1800000" cy="1632681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9125269" y="1586252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Customer experience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065" y="4235783"/>
            <a:ext cx="1800000" cy="1744486"/>
          </a:xfrm>
          <a:prstGeom prst="rect">
            <a:avLst/>
          </a:prstGeom>
        </p:spPr>
      </p:pic>
      <p:sp>
        <p:nvSpPr>
          <p:cNvPr id="43" name="Rectangle 42"/>
          <p:cNvSpPr/>
          <p:nvPr userDrawn="1"/>
        </p:nvSpPr>
        <p:spPr>
          <a:xfrm>
            <a:off x="2573065" y="3983373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Skills &amp; employment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5222369" y="3983373"/>
            <a:ext cx="1847049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Health, safety, and security standards</a:t>
            </a: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1677" y="4369867"/>
            <a:ext cx="1800000" cy="1610046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7871677" y="3983373"/>
            <a:ext cx="1800000" cy="630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>
                <a:solidFill>
                  <a:schemeClr val="tx1"/>
                </a:solidFill>
              </a:rPr>
              <a:t>Good neighbour &amp; environment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2369" y="4614086"/>
            <a:ext cx="1811571" cy="1361909"/>
          </a:xfrm>
          <a:prstGeom prst="rect">
            <a:avLst/>
          </a:prstGeom>
        </p:spPr>
      </p:pic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5AF3BAED-3CDD-C843-B343-22D640A8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148146252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 userDrawn="1"/>
        </p:nvSpPr>
        <p:spPr>
          <a:xfrm>
            <a:off x="457200" y="1902507"/>
            <a:ext cx="2700000" cy="90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Ensure value </a:t>
            </a:r>
            <a:br>
              <a:rPr lang="en-GB" b="1">
                <a:solidFill>
                  <a:prstClr val="white"/>
                </a:solidFill>
              </a:rPr>
            </a:br>
            <a:r>
              <a:rPr lang="en-GB" b="1">
                <a:solidFill>
                  <a:prstClr val="white"/>
                </a:solidFill>
              </a:rPr>
              <a:t>for money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14403" y="1902507"/>
            <a:ext cx="2700000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prstClr val="white"/>
                </a:solidFill>
              </a:rPr>
              <a:t>Respect </a:t>
            </a:r>
          </a:p>
          <a:p>
            <a:pPr algn="ctr"/>
            <a:r>
              <a:rPr lang="en-GB" b="1">
                <a:solidFill>
                  <a:prstClr val="white"/>
                </a:solidFill>
              </a:rPr>
              <a:t>communities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171606" y="1902507"/>
            <a:ext cx="2700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Champion teamwork and collaboration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034800" y="1899190"/>
            <a:ext cx="2700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Create a positive legacy for Britain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2802507"/>
            <a:ext cx="2700000" cy="2483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403" y="2799190"/>
            <a:ext cx="2694010" cy="24864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596" y="2799190"/>
            <a:ext cx="2694009" cy="2486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800" y="2799190"/>
            <a:ext cx="2700000" cy="2486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Our guiding principles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  <p:extLst>
      <p:ext uri="{BB962C8B-B14F-4D97-AF65-F5344CB8AC3E}">
        <p14:creationId xmlns:p14="http://schemas.microsoft.com/office/powerpoint/2010/main" val="2002420468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Design Vision – 3 key elements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9E33C8-B217-8C4A-8CCF-7FC97C021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24000"/>
            <a:ext cx="3324225" cy="4720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97840F-1983-D94A-AC48-58ECBF39E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74" y="2460059"/>
            <a:ext cx="6696075" cy="25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71454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S2 Design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Suggested title: HS2 Design Vision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079CE-8AC0-614A-A630-C24CA41C8F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33" y="1142982"/>
            <a:ext cx="6397912" cy="52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45275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guiding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9392"/>
            <a:ext cx="11355859" cy="713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Suggested title: Our golden thread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2FAE62A-AA24-A449-9F14-E0167E0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6F1C80-B67F-0D47-A99A-9236D04064ED}"/>
              </a:ext>
            </a:extLst>
          </p:cNvPr>
          <p:cNvGrpSpPr/>
          <p:nvPr userDrawn="1"/>
        </p:nvGrpSpPr>
        <p:grpSpPr>
          <a:xfrm>
            <a:off x="2809578" y="1442751"/>
            <a:ext cx="8713081" cy="4716647"/>
            <a:chOff x="3021719" y="1375257"/>
            <a:chExt cx="8713081" cy="471664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BD7D76-A036-B64A-81A8-408BD31ADA15}"/>
                </a:ext>
              </a:extLst>
            </p:cNvPr>
            <p:cNvGrpSpPr/>
            <p:nvPr/>
          </p:nvGrpSpPr>
          <p:grpSpPr>
            <a:xfrm>
              <a:off x="4120920" y="5401106"/>
              <a:ext cx="5556697" cy="291875"/>
              <a:chOff x="1331640" y="6022348"/>
              <a:chExt cx="5556697" cy="291875"/>
            </a:xfrm>
          </p:grpSpPr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6B926F85-9F0D-A742-AE1B-5DC0B3682997}"/>
                  </a:ext>
                </a:extLst>
              </p:cNvPr>
              <p:cNvCxnSpPr/>
              <p:nvPr/>
            </p:nvCxnSpPr>
            <p:spPr>
              <a:xfrm>
                <a:off x="4118326" y="6129432"/>
                <a:ext cx="0" cy="18479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38805A8-EA99-1943-B1BB-3ED7958A070F}"/>
                  </a:ext>
                </a:extLst>
              </p:cNvPr>
              <p:cNvCxnSpPr/>
              <p:nvPr/>
            </p:nvCxnSpPr>
            <p:spPr>
              <a:xfrm>
                <a:off x="1331640" y="6122536"/>
                <a:ext cx="5556697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514834F9-1D4B-F84A-8D39-F0387E996C71}"/>
                  </a:ext>
                </a:extLst>
              </p:cNvPr>
              <p:cNvCxnSpPr/>
              <p:nvPr/>
            </p:nvCxnSpPr>
            <p:spPr>
              <a:xfrm>
                <a:off x="2267744" y="6022352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A4845ADF-5801-4543-857A-9AC28A695C84}"/>
                  </a:ext>
                </a:extLst>
              </p:cNvPr>
              <p:cNvCxnSpPr/>
              <p:nvPr/>
            </p:nvCxnSpPr>
            <p:spPr>
              <a:xfrm>
                <a:off x="1331640" y="6022351"/>
                <a:ext cx="0" cy="107081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84F2BD1-4CD7-EA48-91FA-2245EE7B7CD6}"/>
                  </a:ext>
                </a:extLst>
              </p:cNvPr>
              <p:cNvCxnSpPr/>
              <p:nvPr/>
            </p:nvCxnSpPr>
            <p:spPr>
              <a:xfrm>
                <a:off x="3205294" y="6022353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58FE2C81-100E-B04A-A6FB-049F172D712D}"/>
                  </a:ext>
                </a:extLst>
              </p:cNvPr>
              <p:cNvCxnSpPr/>
              <p:nvPr/>
            </p:nvCxnSpPr>
            <p:spPr>
              <a:xfrm>
                <a:off x="4118326" y="6022351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634E0952-0FDF-CE46-A4A2-838C84EA255A}"/>
                  </a:ext>
                </a:extLst>
              </p:cNvPr>
              <p:cNvCxnSpPr/>
              <p:nvPr/>
            </p:nvCxnSpPr>
            <p:spPr>
              <a:xfrm>
                <a:off x="5041931" y="6022350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AF160F5D-EB61-254C-909E-F2F66C6FBA40}"/>
                  </a:ext>
                </a:extLst>
              </p:cNvPr>
              <p:cNvCxnSpPr/>
              <p:nvPr/>
            </p:nvCxnSpPr>
            <p:spPr>
              <a:xfrm>
                <a:off x="5963130" y="6022349"/>
                <a:ext cx="0" cy="92395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C04C2354-AB50-F942-9E80-26A6589D5604}"/>
                  </a:ext>
                </a:extLst>
              </p:cNvPr>
              <p:cNvCxnSpPr/>
              <p:nvPr/>
            </p:nvCxnSpPr>
            <p:spPr>
              <a:xfrm>
                <a:off x="6888337" y="6022348"/>
                <a:ext cx="0" cy="107084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3E02C4C-F928-1547-B0B9-517DFEC3D76A}"/>
                </a:ext>
              </a:extLst>
            </p:cNvPr>
            <p:cNvSpPr/>
            <p:nvPr/>
          </p:nvSpPr>
          <p:spPr>
            <a:xfrm>
              <a:off x="3679294" y="146749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Vision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3315FAA-BC47-C44B-8165-4C32FA6BBD1A}"/>
                </a:ext>
              </a:extLst>
            </p:cNvPr>
            <p:cNvSpPr/>
            <p:nvPr/>
          </p:nvSpPr>
          <p:spPr>
            <a:xfrm>
              <a:off x="3679294" y="2012285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Mission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A402EB-3ABC-814A-97AB-982C8F88B0D1}"/>
                </a:ext>
              </a:extLst>
            </p:cNvPr>
            <p:cNvSpPr/>
            <p:nvPr/>
          </p:nvSpPr>
          <p:spPr>
            <a:xfrm>
              <a:off x="3679294" y="2544134"/>
              <a:ext cx="126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Values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565498C-8344-AB49-9CC4-17EDB18A3EE7}"/>
                </a:ext>
              </a:extLst>
            </p:cNvPr>
            <p:cNvSpPr/>
            <p:nvPr/>
          </p:nvSpPr>
          <p:spPr>
            <a:xfrm>
              <a:off x="4985342" y="2904174"/>
              <a:ext cx="1260000" cy="360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Integrity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C4B796C-EBE9-8D4A-800F-4E50B8644B0E}"/>
                </a:ext>
              </a:extLst>
            </p:cNvPr>
            <p:cNvSpPr/>
            <p:nvPr/>
          </p:nvSpPr>
          <p:spPr>
            <a:xfrm>
              <a:off x="6272882" y="2903586"/>
              <a:ext cx="1260000" cy="36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Leadership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F60022-BBE2-B044-9CD3-DA53B5AF70B1}"/>
                </a:ext>
              </a:extLst>
            </p:cNvPr>
            <p:cNvSpPr/>
            <p:nvPr/>
          </p:nvSpPr>
          <p:spPr>
            <a:xfrm>
              <a:off x="7565187" y="2904174"/>
              <a:ext cx="1260000" cy="3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Respect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61D622-DE88-FD4C-87A3-D26BDF543236}"/>
                </a:ext>
              </a:extLst>
            </p:cNvPr>
            <p:cNvSpPr/>
            <p:nvPr/>
          </p:nvSpPr>
          <p:spPr>
            <a:xfrm>
              <a:off x="3679292" y="3447456"/>
              <a:ext cx="6419775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Strategic goals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CAD7D7E-634C-5545-A60B-47B6F866BBC0}"/>
                </a:ext>
              </a:extLst>
            </p:cNvPr>
            <p:cNvSpPr/>
            <p:nvPr/>
          </p:nvSpPr>
          <p:spPr>
            <a:xfrm>
              <a:off x="3679291" y="3992247"/>
              <a:ext cx="6419775" cy="6120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>
                  <a:solidFill>
                    <a:prstClr val="white"/>
                  </a:solidFill>
                </a:rPr>
                <a:t>Strategic goal (6) – Health and safety</a:t>
              </a:r>
            </a:p>
            <a:p>
              <a:pPr algn="ctr"/>
              <a:r>
                <a:rPr lang="en-GB" sz="1200">
                  <a:solidFill>
                    <a:prstClr val="white"/>
                  </a:solidFill>
                </a:rPr>
                <a:t>HS2 will create a railway designed, built and operated </a:t>
              </a:r>
              <a:br>
                <a:rPr lang="en-GB" sz="1200">
                  <a:solidFill>
                    <a:prstClr val="white"/>
                  </a:solidFill>
                </a:rPr>
              </a:br>
              <a:r>
                <a:rPr lang="en-GB" sz="1200">
                  <a:solidFill>
                    <a:prstClr val="white"/>
                  </a:solidFill>
                </a:rPr>
                <a:t>to the highest health, safety and security standards.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29E2C8E-108C-8F48-8287-E2939C2EFB53}"/>
                </a:ext>
              </a:extLst>
            </p:cNvPr>
            <p:cNvGrpSpPr/>
            <p:nvPr/>
          </p:nvGrpSpPr>
          <p:grpSpPr>
            <a:xfrm>
              <a:off x="3679294" y="4789106"/>
              <a:ext cx="6419775" cy="612000"/>
              <a:chOff x="816521" y="5337280"/>
              <a:chExt cx="6419775" cy="612000"/>
            </a:xfrm>
            <a:solidFill>
              <a:schemeClr val="accent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21B7D28-819E-8E48-A2A1-828EB74AE09E}"/>
                  </a:ext>
                </a:extLst>
              </p:cNvPr>
              <p:cNvSpPr/>
              <p:nvPr/>
            </p:nvSpPr>
            <p:spPr>
              <a:xfrm>
                <a:off x="81652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Workforce safety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C4D939C-4A64-294B-9503-11DB0B97119A}"/>
                  </a:ext>
                </a:extLst>
              </p:cNvPr>
              <p:cNvSpPr/>
              <p:nvPr/>
            </p:nvSpPr>
            <p:spPr>
              <a:xfrm>
                <a:off x="1736483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Public and neighbour safety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C4142E2-2BB3-A844-8E4C-BC7B1D9212E9}"/>
                  </a:ext>
                </a:extLst>
              </p:cNvPr>
              <p:cNvSpPr/>
              <p:nvPr/>
            </p:nvSpPr>
            <p:spPr>
              <a:xfrm>
                <a:off x="2656445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Occupational health and wellbeing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509ECD6-333B-7C45-956B-0623C76ED0E5}"/>
                  </a:ext>
                </a:extLst>
              </p:cNvPr>
              <p:cNvSpPr/>
              <p:nvPr/>
            </p:nvSpPr>
            <p:spPr>
              <a:xfrm>
                <a:off x="3576407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design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635ED31-D8EB-BB43-AA1D-D123750F9A3D}"/>
                  </a:ext>
                </a:extLst>
              </p:cNvPr>
              <p:cNvSpPr/>
              <p:nvPr/>
            </p:nvSpPr>
            <p:spPr>
              <a:xfrm>
                <a:off x="4496369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Safe supply chain management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270A0EF-6946-E343-8388-FFCDB371B0E4}"/>
                  </a:ext>
                </a:extLst>
              </p:cNvPr>
              <p:cNvSpPr/>
              <p:nvPr/>
            </p:nvSpPr>
            <p:spPr>
              <a:xfrm>
                <a:off x="5416331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Operations safety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1F04E1A-A37B-6C4D-BBD2-2ABF4A082D09}"/>
                  </a:ext>
                </a:extLst>
              </p:cNvPr>
              <p:cNvSpPr/>
              <p:nvPr/>
            </p:nvSpPr>
            <p:spPr>
              <a:xfrm>
                <a:off x="6336296" y="5337280"/>
                <a:ext cx="900000" cy="612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solidFill>
                      <a:prstClr val="white"/>
                    </a:solidFill>
                  </a:rPr>
                  <a:t>SMART assurance</a:t>
                </a:r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1552A48-C240-2542-A21A-7C09E56FBF4C}"/>
                </a:ext>
              </a:extLst>
            </p:cNvPr>
            <p:cNvCxnSpPr>
              <a:cxnSpLocks/>
            </p:cNvCxnSpPr>
            <p:nvPr/>
          </p:nvCxnSpPr>
          <p:spPr>
            <a:xfrm>
              <a:off x="4309294" y="182749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1A5F3E8-4676-3E4A-B212-2ABFD89DCA40}"/>
                </a:ext>
              </a:extLst>
            </p:cNvPr>
            <p:cNvCxnSpPr/>
            <p:nvPr/>
          </p:nvCxnSpPr>
          <p:spPr>
            <a:xfrm>
              <a:off x="4309294" y="2359343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C9E740B-4655-324D-9AAC-0D2E5D73900B}"/>
                </a:ext>
              </a:extLst>
            </p:cNvPr>
            <p:cNvCxnSpPr/>
            <p:nvPr/>
          </p:nvCxnSpPr>
          <p:spPr>
            <a:xfrm>
              <a:off x="4931656" y="2724134"/>
              <a:ext cx="4554676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E10AFEA-65A9-0741-A893-60F2099D1D2C}"/>
                </a:ext>
              </a:extLst>
            </p:cNvPr>
            <p:cNvCxnSpPr/>
            <p:nvPr/>
          </p:nvCxnSpPr>
          <p:spPr>
            <a:xfrm>
              <a:off x="947174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82744B5-2757-E645-ADE6-A02C2AD95962}"/>
                </a:ext>
              </a:extLst>
            </p:cNvPr>
            <p:cNvCxnSpPr/>
            <p:nvPr/>
          </p:nvCxnSpPr>
          <p:spPr>
            <a:xfrm>
              <a:off x="8196389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6C877D9-7D67-ED42-ACF8-BF478E200B9B}"/>
                </a:ext>
              </a:extLst>
            </p:cNvPr>
            <p:cNvCxnSpPr/>
            <p:nvPr/>
          </p:nvCxnSpPr>
          <p:spPr>
            <a:xfrm>
              <a:off x="6906445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6EBD5B-E8B5-8A40-82AD-41053D481C80}"/>
                </a:ext>
              </a:extLst>
            </p:cNvPr>
            <p:cNvCxnSpPr/>
            <p:nvPr/>
          </p:nvCxnSpPr>
          <p:spPr>
            <a:xfrm>
              <a:off x="5616501" y="2724134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902FDE-A7F4-4F4C-9DCB-3430770C0FD3}"/>
                </a:ext>
              </a:extLst>
            </p:cNvPr>
            <p:cNvSpPr/>
            <p:nvPr/>
          </p:nvSpPr>
          <p:spPr>
            <a:xfrm>
              <a:off x="8848615" y="2904174"/>
              <a:ext cx="1260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Safety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EE0FF77-3A0B-594E-86D4-EC7E8F8BE644}"/>
                </a:ext>
              </a:extLst>
            </p:cNvPr>
            <p:cNvCxnSpPr>
              <a:cxnSpLocks/>
            </p:cNvCxnSpPr>
            <p:nvPr/>
          </p:nvCxnSpPr>
          <p:spPr>
            <a:xfrm>
              <a:off x="4297529" y="2904134"/>
              <a:ext cx="0" cy="54332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15314F8-2FA0-F347-A828-E1A801B4CC78}"/>
                </a:ext>
              </a:extLst>
            </p:cNvPr>
            <p:cNvCxnSpPr/>
            <p:nvPr/>
          </p:nvCxnSpPr>
          <p:spPr>
            <a:xfrm>
              <a:off x="6879158" y="3807456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2ED2F85-1D68-8D46-BD90-C0602062654E}"/>
                </a:ext>
              </a:extLst>
            </p:cNvPr>
            <p:cNvCxnSpPr/>
            <p:nvPr/>
          </p:nvCxnSpPr>
          <p:spPr>
            <a:xfrm>
              <a:off x="6878615" y="4604315"/>
              <a:ext cx="0" cy="1847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992F1A-A148-2C43-A295-301C062ED755}"/>
                </a:ext>
              </a:extLst>
            </p:cNvPr>
            <p:cNvSpPr/>
            <p:nvPr/>
          </p:nvSpPr>
          <p:spPr>
            <a:xfrm>
              <a:off x="3021719" y="1375257"/>
              <a:ext cx="467912" cy="47166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Health and safety brand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ECBEEEC-74C9-AA40-B03F-7177AD0F93E6}"/>
                </a:ext>
              </a:extLst>
            </p:cNvPr>
            <p:cNvCxnSpPr/>
            <p:nvPr/>
          </p:nvCxnSpPr>
          <p:spPr>
            <a:xfrm>
              <a:off x="3478974" y="168803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0A0E33-1DD0-AC47-B99A-D71E1722838E}"/>
                </a:ext>
              </a:extLst>
            </p:cNvPr>
            <p:cNvCxnSpPr/>
            <p:nvPr/>
          </p:nvCxnSpPr>
          <p:spPr>
            <a:xfrm>
              <a:off x="3478974" y="2231214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B52F8F-BA6E-214A-86C7-E329E35B1863}"/>
                </a:ext>
              </a:extLst>
            </p:cNvPr>
            <p:cNvCxnSpPr/>
            <p:nvPr/>
          </p:nvCxnSpPr>
          <p:spPr>
            <a:xfrm>
              <a:off x="3478974" y="2763063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C8EEAEE-DB10-704C-A216-CD42B4F419AC}"/>
                </a:ext>
              </a:extLst>
            </p:cNvPr>
            <p:cNvCxnSpPr/>
            <p:nvPr/>
          </p:nvCxnSpPr>
          <p:spPr>
            <a:xfrm>
              <a:off x="3478974" y="3650459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32B366C-0CD2-7B40-BF1A-8167512B9878}"/>
                </a:ext>
              </a:extLst>
            </p:cNvPr>
            <p:cNvCxnSpPr/>
            <p:nvPr/>
          </p:nvCxnSpPr>
          <p:spPr>
            <a:xfrm>
              <a:off x="3478974" y="4337210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D7D253D-3004-8546-B148-1C50E9ED6A66}"/>
                </a:ext>
              </a:extLst>
            </p:cNvPr>
            <p:cNvCxnSpPr/>
            <p:nvPr/>
          </p:nvCxnSpPr>
          <p:spPr>
            <a:xfrm>
              <a:off x="3478974" y="5134035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CD591C-5201-684C-B57F-44E9A52BFCAF}"/>
                </a:ext>
              </a:extLst>
            </p:cNvPr>
            <p:cNvGrpSpPr/>
            <p:nvPr/>
          </p:nvGrpSpPr>
          <p:grpSpPr>
            <a:xfrm>
              <a:off x="10099069" y="3213984"/>
              <a:ext cx="1635731" cy="2838992"/>
              <a:chOff x="7328870" y="4437658"/>
              <a:chExt cx="1635731" cy="2838992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F89B95-C52B-314C-BDE2-8C990E9CE66E}"/>
                  </a:ext>
                </a:extLst>
              </p:cNvPr>
              <p:cNvCxnSpPr/>
              <p:nvPr/>
            </p:nvCxnSpPr>
            <p:spPr>
              <a:xfrm>
                <a:off x="7328870" y="6318780"/>
                <a:ext cx="426375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Isosceles Triangle 64">
                <a:extLst>
                  <a:ext uri="{FF2B5EF4-FFF2-40B4-BE49-F238E27FC236}">
                    <a16:creationId xmlns:a16="http://schemas.microsoft.com/office/drawing/2014/main" id="{87A94151-5508-0249-B5D4-42A2FC3E4E36}"/>
                  </a:ext>
                </a:extLst>
              </p:cNvPr>
              <p:cNvSpPr/>
              <p:nvPr/>
            </p:nvSpPr>
            <p:spPr>
              <a:xfrm>
                <a:off x="7429028" y="5030584"/>
                <a:ext cx="1535573" cy="2246066"/>
              </a:xfrm>
              <a:prstGeom prst="triangle">
                <a:avLst>
                  <a:gd name="adj" fmla="val 48907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Measure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DFF3C7-26C2-5340-B997-4A2D9367341E}"/>
                  </a:ext>
                </a:extLst>
              </p:cNvPr>
              <p:cNvSpPr/>
              <p:nvPr/>
            </p:nvSpPr>
            <p:spPr>
              <a:xfrm>
                <a:off x="7566814" y="4437658"/>
                <a:ext cx="1260000" cy="5934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>
                    <a:solidFill>
                      <a:prstClr val="white"/>
                    </a:solidFill>
                  </a:rPr>
                  <a:t>Balanced scorecard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190859-D65B-444D-AF9D-6FC7E5A0F77D}"/>
                </a:ext>
              </a:extLst>
            </p:cNvPr>
            <p:cNvSpPr/>
            <p:nvPr/>
          </p:nvSpPr>
          <p:spPr>
            <a:xfrm>
              <a:off x="3679291" y="5692976"/>
              <a:ext cx="6439957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>
                  <a:solidFill>
                    <a:prstClr val="white"/>
                  </a:solidFill>
                </a:rPr>
                <a:t>Our health and safety commitments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B4D52C-2BD9-104F-A852-4A0F9C9C84A4}"/>
                </a:ext>
              </a:extLst>
            </p:cNvPr>
            <p:cNvCxnSpPr/>
            <p:nvPr/>
          </p:nvCxnSpPr>
          <p:spPr>
            <a:xfrm>
              <a:off x="3489631" y="5872976"/>
              <a:ext cx="200317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7890602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S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D04F-D75B-4E27-9BD7-FCD6C3E29D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293506"/>
            <a:ext cx="10494169" cy="846113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7B812-FB6A-477C-A589-733D5079CE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3139619"/>
            <a:ext cx="10494169" cy="899888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5096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7F418A-F005-42FB-8B01-80B326D989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9F4FE8-9CDC-4DE2-B6C4-FABD5592D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76438"/>
            <a:ext cx="3607594" cy="380206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9698982-70EA-354C-A404-FD0F495E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2657-5855-402E-8201-A745809640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1C36A-90E2-4829-92BD-C2AFF106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3044"/>
            <a:ext cx="11277600" cy="4426512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B4472-AFB5-4B62-836B-089F3910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932784489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urple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1ACD7-8673-4E92-A51B-6B9B73E7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D10FE7-9ABC-724B-AB6E-7A133D4CF6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6E293E5-F86A-634D-82EB-20B0E15EC6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4" cy="505530"/>
          </a:xfrm>
        </p:spPr>
        <p:txBody>
          <a:bodyPr/>
          <a:lstStyle>
            <a:lvl1pPr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B39B37-1F05-354F-A66C-15BA6F940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431388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E436B6-F6A6-1846-8109-62EAABBE2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7A512AB-DF48-4152-9B49-D297B54FD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943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34E162F-3ECA-4B18-AE92-237AEAD38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0401"/>
            <a:ext cx="8697074" cy="505530"/>
          </a:xfrm>
        </p:spPr>
        <p:txBody>
          <a:bodyPr/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14081B7-004E-0247-A809-FA377DFA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415C16-BAD5-9A4D-B8E3-EF78A4FE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85654"/>
            <a:ext cx="11277600" cy="405829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179706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column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FAC5E-FF51-4048-B942-3DE7D03FC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4350544" cy="12334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6B012-86FA-4327-9ACE-99229DA9A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8" y="1977462"/>
            <a:ext cx="4350545" cy="4145936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AA0F905-5B25-5E47-B01F-E7A7B8C8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3638610309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B08FFE-9DBC-479E-8FA9-48213EDC9B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371600"/>
            <a:ext cx="5716588" cy="3557588"/>
          </a:xfrm>
        </p:spPr>
        <p:txBody>
          <a:bodyPr/>
          <a:lstStyle>
            <a:lvl1pPr>
              <a:defRPr sz="2200"/>
            </a:lvl1pPr>
            <a:lvl2pPr>
              <a:buClr>
                <a:schemeClr val="bg2"/>
              </a:buClr>
              <a:defRPr sz="2200"/>
            </a:lvl2pPr>
            <a:lvl3pPr>
              <a:buClr>
                <a:schemeClr val="bg2"/>
              </a:buClr>
              <a:defRPr sz="2200"/>
            </a:lvl3pPr>
            <a:lvl4pPr>
              <a:buClr>
                <a:schemeClr val="bg2"/>
              </a:buClr>
              <a:defRPr sz="2200"/>
            </a:lvl4pPr>
            <a:lvl5pPr>
              <a:buClr>
                <a:schemeClr val="bg2"/>
              </a:buClr>
              <a:defRPr sz="2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BD50B-600E-4750-B8D8-9C3C4CEEE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8429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964537-5735-4295-9929-030B90E362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4400" y="1371600"/>
            <a:ext cx="4610400" cy="3557588"/>
          </a:xfrm>
        </p:spPr>
        <p:txBody>
          <a:bodyPr/>
          <a:lstStyle>
            <a:lvl1pP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3255B0C-EBB4-7645-A446-31D9ABC3A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3696408550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406069"/>
            <a:ext cx="11277600" cy="2880000"/>
          </a:xfrm>
        </p:spPr>
        <p:txBody>
          <a:bodyPr/>
          <a:lstStyle>
            <a:lvl1pPr>
              <a:lnSpc>
                <a:spcPct val="100000"/>
              </a:lnSpc>
              <a:defRPr sz="4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”Quote here - use purple text from palette to highlight specific words/phrases.”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386354" y="637467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409825" y="641032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4A6BDB-F2D8-7B41-9F83-779E9FB47E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9933" y="4548404"/>
            <a:ext cx="4464867" cy="553143"/>
          </a:xfrm>
        </p:spPr>
        <p:txBody>
          <a:bodyPr anchor="ctr"/>
          <a:lstStyle>
            <a:lvl1pPr algn="r">
              <a:defRPr sz="3600" b="1" i="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contact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B5E7D28-58DB-D84C-BB55-7B09C62C94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9933" y="5219626"/>
            <a:ext cx="4464867" cy="561975"/>
          </a:xfrm>
        </p:spPr>
        <p:txBody>
          <a:bodyPr/>
          <a:lstStyle>
            <a:lvl1pPr algn="r">
              <a:defRPr sz="2800">
                <a:ln>
                  <a:noFill/>
                </a:ln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Job title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A7B766A-2E98-6A44-B6AC-8077E123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1378538760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7F418A-F005-42FB-8B01-80B326D989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9F4FE8-9CDC-4DE2-B6C4-FABD5592D8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76438"/>
            <a:ext cx="3607594" cy="3802062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9698982-70EA-354C-A404-FD0F495E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2865596951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8077200" y="457200"/>
            <a:ext cx="3657600" cy="532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6001" y="972000"/>
            <a:ext cx="2945418" cy="83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6001" y="2134800"/>
            <a:ext cx="2945418" cy="347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FA3F337-9C4F-7243-A946-8EEE36F3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2442740620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4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457200" y="457200"/>
            <a:ext cx="3657600" cy="532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972000"/>
            <a:ext cx="2945418" cy="83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6001" y="2134800"/>
            <a:ext cx="2945418" cy="347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D9C3E43-753A-D548-8BCC-98759848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680208275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25638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30769-209D-4A5E-A54C-872BA0CD7D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7466400" cy="5320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217F0-9454-42F7-B3C2-E127AEEF5754}"/>
              </a:ext>
            </a:extLst>
          </p:cNvPr>
          <p:cNvSpPr/>
          <p:nvPr/>
        </p:nvSpPr>
        <p:spPr>
          <a:xfrm>
            <a:off x="8077200" y="457200"/>
            <a:ext cx="3657600" cy="532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6E2C7C-7B4E-4A21-81AB-98547A745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6001" y="972000"/>
            <a:ext cx="2945418" cy="83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026B8B-A5B8-4077-A7EE-25EF2EB4D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6001" y="2134800"/>
            <a:ext cx="2945418" cy="34718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FA3F337-9C4F-7243-A946-8EEE36F3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err="1"/>
              <a:t>www.gov.uk</a:t>
            </a:r>
            <a:r>
              <a:rPr lang="en-GB"/>
              <a:t>/hs2</a:t>
            </a:r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6641183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3182927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3557996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on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C005FE-6EE6-4AD6-AA65-C3D76F2CC0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GB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52CBB-B4E6-4B04-823C-39084CB3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04614A-3D8F-4D6F-9611-A24244E52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221200"/>
            <a:ext cx="8980488" cy="2665125"/>
          </a:xfrm>
        </p:spPr>
        <p:txBody>
          <a:bodyPr/>
          <a:lstStyle>
            <a:lvl1pPr>
              <a:lnSpc>
                <a:spcPct val="75000"/>
              </a:lnSpc>
              <a:defRPr sz="5000" b="1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0" indent="0">
              <a:lnSpc>
                <a:spcPct val="100000"/>
              </a:lnSpc>
              <a:spcBef>
                <a:spcPts val="2400"/>
              </a:spcBef>
              <a:buNone/>
              <a:defRPr sz="2400" b="1" i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Sub-heading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E19CA-F81F-4F8A-848A-FA67F6BDB154}"/>
              </a:ext>
            </a:extLst>
          </p:cNvPr>
          <p:cNvGrpSpPr/>
          <p:nvPr userDrawn="1"/>
        </p:nvGrpSpPr>
        <p:grpSpPr>
          <a:xfrm>
            <a:off x="457200" y="6328800"/>
            <a:ext cx="11277600" cy="154800"/>
            <a:chOff x="457200" y="6328800"/>
            <a:chExt cx="11277600" cy="15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94EA5A-CCEB-4EFF-93C7-62AE4E738600}"/>
                </a:ext>
              </a:extLst>
            </p:cNvPr>
            <p:cNvCxnSpPr/>
            <p:nvPr userDrawn="1"/>
          </p:nvCxnSpPr>
          <p:spPr>
            <a:xfrm>
              <a:off x="457200" y="6400800"/>
              <a:ext cx="11277600" cy="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F68D6AB-1980-4A0C-BDCD-D59AB6F5FE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72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1F07F6-8E44-46AF-ACA6-FC3958339B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734800" y="6328800"/>
              <a:ext cx="0" cy="154800"/>
            </a:xfrm>
            <a:prstGeom prst="line">
              <a:avLst/>
            </a:prstGeom>
            <a:ln w="444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73349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25781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168478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25781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036334" y="3036696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4168478" y="3433692"/>
            <a:ext cx="3664638" cy="25781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7790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8036334" y="3433692"/>
            <a:ext cx="3664638" cy="25781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334" y="6011808"/>
            <a:ext cx="3663950" cy="268288"/>
          </a:xfrm>
        </p:spPr>
        <p:txBody>
          <a:bodyPr lIns="36000" tIns="0" rIns="36000" bIns="0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6D72A0E-3317-7340-98E8-43D222E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1441942135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9037637" y="2297726"/>
            <a:ext cx="2697163" cy="34210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2297726"/>
            <a:ext cx="2697163" cy="34210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316286" y="2297726"/>
            <a:ext cx="2697163" cy="34210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3"/>
            <a:ext cx="2697163" cy="34210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16285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1879653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9037637" y="1875935"/>
            <a:ext cx="2697163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1628592680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298422"/>
            <a:ext cx="3502617" cy="375947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298422"/>
            <a:ext cx="3502617" cy="375947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298422"/>
            <a:ext cx="3502617" cy="375947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1875935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022994055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</a:t>
            </a:r>
            <a:r>
              <a:rPr lang="en-US" err="1"/>
              <a:t>itle</a:t>
            </a:r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2593698"/>
            <a:ext cx="3502617" cy="225452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16C8664-9D57-004C-8828-4995435B9D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44691" y="2593698"/>
            <a:ext cx="3502617" cy="225452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7B664CB-DC96-D448-8F67-2EECACCF5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4691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61A3E26-10AE-D840-9A88-406553A0DE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32183" y="2593698"/>
            <a:ext cx="3502617" cy="225452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9374E9-FB6C-4B49-9868-7D7F27EC95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32183" y="2171210"/>
            <a:ext cx="3502617" cy="346798"/>
          </a:xfrm>
        </p:spPr>
        <p:txBody>
          <a:bodyPr lIns="36000" rIns="36000" anchor="ctr"/>
          <a:lstStyle>
            <a:lvl1pPr algn="ctr">
              <a:lnSpc>
                <a:spcPct val="100000"/>
              </a:lnSpc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723135097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6178336" y="1875935"/>
            <a:ext cx="5556464" cy="34210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70" y="5364261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57200" y="1875935"/>
            <a:ext cx="5556248" cy="34210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A6FD7BF-B9D5-4049-8197-8C941B134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A0022C7-7D4A-EE40-93C5-68D26840EE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388268"/>
            <a:ext cx="5556464" cy="346798"/>
          </a:xfrm>
        </p:spPr>
        <p:txBody>
          <a:bodyPr lIns="36000" rIns="36000" anchor="ctr"/>
          <a:lstStyle>
            <a:lvl1pPr algn="l">
              <a:lnSpc>
                <a:spcPct val="100000"/>
              </a:lnSpc>
              <a:defRPr sz="20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848073772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168478" y="457199"/>
            <a:ext cx="3664638" cy="553622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4F1D84-DDEE-41A1-933C-81803DAA1FD8}"/>
              </a:ext>
            </a:extLst>
          </p:cNvPr>
          <p:cNvSpPr txBox="1"/>
          <p:nvPr userDrawn="1"/>
        </p:nvSpPr>
        <p:spPr>
          <a:xfrm>
            <a:off x="4273578" y="3304984"/>
            <a:ext cx="54983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London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CC6801D-545A-4803-9D8A-A889A704F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607594" cy="12715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8036334" y="457199"/>
            <a:ext cx="3664638" cy="553622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168866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036722" y="6053122"/>
            <a:ext cx="3663950" cy="268288"/>
          </a:xfrm>
        </p:spPr>
        <p:txBody>
          <a:bodyPr lIns="36000" rIns="36000" anchor="ctr"/>
          <a:lstStyle>
            <a:lvl1pPr>
              <a:lnSpc>
                <a:spcPct val="100000"/>
              </a:lnSpc>
              <a:defRPr sz="1400" b="1" baseline="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6D72A0E-3317-7340-98E8-43D222E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www.gov.uk/hs2</a:t>
            </a:r>
          </a:p>
        </p:txBody>
      </p:sp>
    </p:spTree>
    <p:extLst>
      <p:ext uri="{BB962C8B-B14F-4D97-AF65-F5344CB8AC3E}">
        <p14:creationId xmlns:p14="http://schemas.microsoft.com/office/powerpoint/2010/main" val="317123129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image" Target="../media/image26.png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9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41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37" Type="http://schemas.openxmlformats.org/officeDocument/2006/relationships/slideLayout" Target="../slideLayouts/slideLayout115.xml"/><Relationship Id="rId40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Relationship Id="rId43" Type="http://schemas.openxmlformats.org/officeDocument/2006/relationships/image" Target="../media/image48.png"/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38" Type="http://schemas.openxmlformats.org/officeDocument/2006/relationships/slideLayout" Target="../slideLayouts/slideLayout11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9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40.xml"/><Relationship Id="rId34" Type="http://schemas.openxmlformats.org/officeDocument/2006/relationships/slideLayout" Target="../slideLayouts/slideLayout153.xml"/><Relationship Id="rId42" Type="http://schemas.openxmlformats.org/officeDocument/2006/relationships/slideLayout" Target="../slideLayouts/slideLayout161.xml"/><Relationship Id="rId47" Type="http://schemas.openxmlformats.org/officeDocument/2006/relationships/slideLayout" Target="../slideLayouts/slideLayout166.xml"/><Relationship Id="rId50" Type="http://schemas.openxmlformats.org/officeDocument/2006/relationships/theme" Target="../theme/theme4.xml"/><Relationship Id="rId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32" Type="http://schemas.openxmlformats.org/officeDocument/2006/relationships/slideLayout" Target="../slideLayouts/slideLayout151.xml"/><Relationship Id="rId37" Type="http://schemas.openxmlformats.org/officeDocument/2006/relationships/slideLayout" Target="../slideLayouts/slideLayout156.xml"/><Relationship Id="rId40" Type="http://schemas.openxmlformats.org/officeDocument/2006/relationships/slideLayout" Target="../slideLayouts/slideLayout159.xml"/><Relationship Id="rId45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36" Type="http://schemas.openxmlformats.org/officeDocument/2006/relationships/slideLayout" Target="../slideLayouts/slideLayout155.xml"/><Relationship Id="rId49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31" Type="http://schemas.openxmlformats.org/officeDocument/2006/relationships/slideLayout" Target="../slideLayouts/slideLayout150.xml"/><Relationship Id="rId44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slideLayout" Target="../slideLayouts/slideLayout149.xml"/><Relationship Id="rId35" Type="http://schemas.openxmlformats.org/officeDocument/2006/relationships/slideLayout" Target="../slideLayouts/slideLayout154.xml"/><Relationship Id="rId43" Type="http://schemas.openxmlformats.org/officeDocument/2006/relationships/slideLayout" Target="../slideLayouts/slideLayout162.xml"/><Relationship Id="rId48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27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33" Type="http://schemas.openxmlformats.org/officeDocument/2006/relationships/slideLayout" Target="../slideLayouts/slideLayout152.xml"/><Relationship Id="rId38" Type="http://schemas.openxmlformats.org/officeDocument/2006/relationships/slideLayout" Target="../slideLayouts/slideLayout157.xml"/><Relationship Id="rId4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39.xml"/><Relationship Id="rId41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3B5DF3-3FDB-0144-81B9-087C2CE69589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EF9DE-B2ED-44A5-93CA-23680878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9392"/>
            <a:ext cx="11277600" cy="9684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9117E-1B8D-41F9-9D38-A0E90F139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76437"/>
            <a:ext cx="11277600" cy="380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ECD05-2B64-4C0A-B244-E76250634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C48D4C8-96DE-4F46-AFAF-2FD0DEE71302}"/>
              </a:ext>
            </a:extLst>
          </p:cNvPr>
          <p:cNvSpPr txBox="1">
            <a:spLocks/>
          </p:cNvSpPr>
          <p:nvPr userDrawn="1"/>
        </p:nvSpPr>
        <p:spPr>
          <a:xfrm>
            <a:off x="7579369" y="6552609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/>
              <a:t>1MC07-CEK-IN-PRE-CS07_CL13-000001 </a:t>
            </a:r>
          </a:p>
        </p:txBody>
      </p:sp>
    </p:spTree>
    <p:extLst>
      <p:ext uri="{BB962C8B-B14F-4D97-AF65-F5344CB8AC3E}">
        <p14:creationId xmlns:p14="http://schemas.microsoft.com/office/powerpoint/2010/main" val="72663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37" r:id="rId2"/>
    <p:sldLayoutId id="2147483741" r:id="rId3"/>
    <p:sldLayoutId id="2147483739" r:id="rId4"/>
    <p:sldLayoutId id="2147483731" r:id="rId5"/>
    <p:sldLayoutId id="2147483722" r:id="rId6"/>
    <p:sldLayoutId id="2147483724" r:id="rId7"/>
    <p:sldLayoutId id="2147483723" r:id="rId8"/>
    <p:sldLayoutId id="2147483726" r:id="rId9"/>
    <p:sldLayoutId id="2147483727" r:id="rId10"/>
    <p:sldLayoutId id="2147483780" r:id="rId11"/>
    <p:sldLayoutId id="2147483824" r:id="rId12"/>
    <p:sldLayoutId id="2147483825" r:id="rId13"/>
    <p:sldLayoutId id="2147483826" r:id="rId14"/>
    <p:sldLayoutId id="2147483827" r:id="rId15"/>
    <p:sldLayoutId id="2147483795" r:id="rId16"/>
    <p:sldLayoutId id="2147483806" r:id="rId17"/>
    <p:sldLayoutId id="2147483812" r:id="rId18"/>
    <p:sldLayoutId id="2147483818" r:id="rId19"/>
    <p:sldLayoutId id="2147483811" r:id="rId20"/>
    <p:sldLayoutId id="2147483814" r:id="rId21"/>
    <p:sldLayoutId id="2147483819" r:id="rId22"/>
    <p:sldLayoutId id="2147483820" r:id="rId23"/>
    <p:sldLayoutId id="2147483709" r:id="rId24"/>
    <p:sldLayoutId id="2147483815" r:id="rId25"/>
    <p:sldLayoutId id="2147483823" r:id="rId26"/>
    <p:sldLayoutId id="2147483816" r:id="rId27"/>
    <p:sldLayoutId id="2147483728" r:id="rId28"/>
    <p:sldLayoutId id="2147483808" r:id="rId29"/>
    <p:sldLayoutId id="2147483796" r:id="rId30"/>
    <p:sldLayoutId id="2147483810" r:id="rId31"/>
    <p:sldLayoutId id="2147483803" r:id="rId32"/>
    <p:sldLayoutId id="2147483807" r:id="rId33"/>
    <p:sldLayoutId id="2147483740" r:id="rId34"/>
    <p:sldLayoutId id="2147483813" r:id="rId35"/>
    <p:sldLayoutId id="2147483801" r:id="rId36"/>
    <p:sldLayoutId id="2147483794" r:id="rId37"/>
    <p:sldLayoutId id="2147483793" r:id="rId38"/>
    <p:sldLayoutId id="2147483821" r:id="rId39"/>
    <p:sldLayoutId id="2147483822" r:id="rId40"/>
    <p:sldLayoutId id="2147483817" r:id="rId41"/>
  </p:sldLayoutIdLst>
  <p:transition>
    <p:fade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orient="horz" pos="124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3B5DF3-3FDB-0144-81B9-087C2CE69589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EF9DE-B2ED-44A5-93CA-23680878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9392"/>
            <a:ext cx="11277600" cy="9684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9117E-1B8D-41F9-9D38-A0E90F139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76437"/>
            <a:ext cx="11277600" cy="380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ECD05-2B64-4C0A-B244-E76250634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www.gov.uk/hs2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C48D4C8-96DE-4F46-AFAF-2FD0DEE71302}"/>
              </a:ext>
            </a:extLst>
          </p:cNvPr>
          <p:cNvSpPr txBox="1">
            <a:spLocks/>
          </p:cNvSpPr>
          <p:nvPr userDrawn="1"/>
        </p:nvSpPr>
        <p:spPr>
          <a:xfrm>
            <a:off x="7579369" y="6552609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700"/>
          </a:p>
        </p:txBody>
      </p:sp>
    </p:spTree>
    <p:extLst>
      <p:ext uri="{BB962C8B-B14F-4D97-AF65-F5344CB8AC3E}">
        <p14:creationId xmlns:p14="http://schemas.microsoft.com/office/powerpoint/2010/main" val="85149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  <p:sldLayoutId id="2147483857" r:id="rId28"/>
    <p:sldLayoutId id="2147483858" r:id="rId29"/>
    <p:sldLayoutId id="2147483859" r:id="rId30"/>
    <p:sldLayoutId id="2147483860" r:id="rId31"/>
    <p:sldLayoutId id="2147483861" r:id="rId32"/>
    <p:sldLayoutId id="2147483862" r:id="rId33"/>
    <p:sldLayoutId id="2147483863" r:id="rId34"/>
    <p:sldLayoutId id="2147483864" r:id="rId35"/>
    <p:sldLayoutId id="2147483865" r:id="rId36"/>
    <p:sldLayoutId id="2147483866" r:id="rId37"/>
  </p:sldLayoutIdLst>
  <p:transition>
    <p:fade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orient="horz" pos="124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3B5DF3-3FDB-0144-81B9-087C2CE69589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EF9DE-B2ED-44A5-93CA-23680878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9392"/>
            <a:ext cx="11277600" cy="9684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9117E-1B8D-41F9-9D38-A0E90F139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76437"/>
            <a:ext cx="11277600" cy="380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ECD05-2B64-4C0A-B244-E76250634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199" y="6483601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www.gov.uk/hs2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C48D4C8-96DE-4F46-AFAF-2FD0DEE71302}"/>
              </a:ext>
            </a:extLst>
          </p:cNvPr>
          <p:cNvSpPr txBox="1">
            <a:spLocks/>
          </p:cNvSpPr>
          <p:nvPr userDrawn="1"/>
        </p:nvSpPr>
        <p:spPr>
          <a:xfrm>
            <a:off x="7579369" y="6552609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7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1MC07-CEK-SE-PRE-C003-000008 </a:t>
            </a:r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74661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  <p:sldLayoutId id="2147483889" r:id="rId19"/>
    <p:sldLayoutId id="2147483890" r:id="rId20"/>
    <p:sldLayoutId id="2147483891" r:id="rId21"/>
    <p:sldLayoutId id="2147483892" r:id="rId22"/>
    <p:sldLayoutId id="2147483893" r:id="rId23"/>
    <p:sldLayoutId id="2147483894" r:id="rId24"/>
    <p:sldLayoutId id="2147483895" r:id="rId25"/>
    <p:sldLayoutId id="2147483896" r:id="rId26"/>
    <p:sldLayoutId id="2147483897" r:id="rId27"/>
    <p:sldLayoutId id="2147483898" r:id="rId28"/>
    <p:sldLayoutId id="2147483899" r:id="rId29"/>
    <p:sldLayoutId id="2147483900" r:id="rId30"/>
    <p:sldLayoutId id="2147483901" r:id="rId31"/>
    <p:sldLayoutId id="2147483902" r:id="rId32"/>
    <p:sldLayoutId id="2147483903" r:id="rId33"/>
    <p:sldLayoutId id="2147483904" r:id="rId34"/>
    <p:sldLayoutId id="2147483905" r:id="rId35"/>
    <p:sldLayoutId id="2147483906" r:id="rId36"/>
    <p:sldLayoutId id="2147483907" r:id="rId37"/>
    <p:sldLayoutId id="2147483908" r:id="rId38"/>
    <p:sldLayoutId id="2147483909" r:id="rId39"/>
    <p:sldLayoutId id="2147483910" r:id="rId40"/>
    <p:sldLayoutId id="2147483911" r:id="rId41"/>
  </p:sldLayoutIdLst>
  <p:transition>
    <p:fade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40000"/>
        </a:lnSpc>
        <a:spcBef>
          <a:spcPts val="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orient="horz" pos="124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3B5DF3-3FDB-0144-81B9-087C2CE69589}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0" y="6286513"/>
            <a:ext cx="11304000" cy="22857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EF9DE-B2ED-44A5-93CA-23680878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9392"/>
            <a:ext cx="11277600" cy="9684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9117E-1B8D-41F9-9D38-A0E90F139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76437"/>
            <a:ext cx="11277600" cy="380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ECD05-2B64-4C0A-B244-E76250634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200" y="6483603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www.hs2.org.uk</a:t>
            </a:r>
          </a:p>
        </p:txBody>
      </p:sp>
    </p:spTree>
    <p:extLst>
      <p:ext uri="{BB962C8B-B14F-4D97-AF65-F5344CB8AC3E}">
        <p14:creationId xmlns:p14="http://schemas.microsoft.com/office/powerpoint/2010/main" val="7767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  <p:sldLayoutId id="2147483932" r:id="rId20"/>
    <p:sldLayoutId id="2147483933" r:id="rId21"/>
    <p:sldLayoutId id="2147483934" r:id="rId22"/>
    <p:sldLayoutId id="2147483935" r:id="rId23"/>
    <p:sldLayoutId id="2147483936" r:id="rId24"/>
    <p:sldLayoutId id="2147483937" r:id="rId25"/>
    <p:sldLayoutId id="2147483938" r:id="rId26"/>
    <p:sldLayoutId id="2147483939" r:id="rId27"/>
    <p:sldLayoutId id="2147483940" r:id="rId28"/>
    <p:sldLayoutId id="2147483941" r:id="rId29"/>
    <p:sldLayoutId id="2147483942" r:id="rId30"/>
    <p:sldLayoutId id="2147483943" r:id="rId31"/>
    <p:sldLayoutId id="2147483944" r:id="rId32"/>
    <p:sldLayoutId id="2147483945" r:id="rId33"/>
    <p:sldLayoutId id="2147483946" r:id="rId34"/>
    <p:sldLayoutId id="2147483947" r:id="rId35"/>
    <p:sldLayoutId id="2147483948" r:id="rId36"/>
    <p:sldLayoutId id="2147483949" r:id="rId37"/>
    <p:sldLayoutId id="2147483950" r:id="rId38"/>
    <p:sldLayoutId id="2147483951" r:id="rId39"/>
    <p:sldLayoutId id="2147483952" r:id="rId40"/>
    <p:sldLayoutId id="2147483953" r:id="rId41"/>
    <p:sldLayoutId id="2147483954" r:id="rId42"/>
    <p:sldLayoutId id="2147483955" r:id="rId43"/>
    <p:sldLayoutId id="2147483956" r:id="rId44"/>
    <p:sldLayoutId id="2147483957" r:id="rId45"/>
    <p:sldLayoutId id="2147483960" r:id="rId46"/>
    <p:sldLayoutId id="2147483961" r:id="rId47"/>
    <p:sldLayoutId id="2147483963" r:id="rId48"/>
    <p:sldLayoutId id="2147483964" r:id="rId49"/>
  </p:sldLayoutIdLst>
  <p:transition>
    <p:fade/>
  </p:transition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179996" indent="-179996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359991" indent="-179996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539987" indent="-179996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719982" indent="-179996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 pos="2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orient="horz" pos="12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87C52A2-40BA-4CA5-ABDD-9CAEF143F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915" y="1852550"/>
            <a:ext cx="10494169" cy="899888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Calvert Area </a:t>
            </a:r>
          </a:p>
          <a:p>
            <a:r>
              <a:rPr lang="en-GB" sz="3600" dirty="0">
                <a:solidFill>
                  <a:schemeClr val="tx1"/>
                </a:solidFill>
              </a:rPr>
              <a:t>Liaison Meeting</a:t>
            </a:r>
          </a:p>
          <a:p>
            <a:r>
              <a:rPr lang="en-GB" sz="2000" b="0" dirty="0">
                <a:solidFill>
                  <a:schemeClr val="tx1"/>
                </a:solidFill>
              </a:rPr>
              <a:t>29</a:t>
            </a:r>
            <a:r>
              <a:rPr lang="en-GB" sz="2000" b="0" baseline="30000" dirty="0">
                <a:solidFill>
                  <a:schemeClr val="tx1"/>
                </a:solidFill>
              </a:rPr>
              <a:t>th</a:t>
            </a:r>
            <a:r>
              <a:rPr lang="en-GB" sz="2000" b="0" dirty="0">
                <a:solidFill>
                  <a:schemeClr val="tx1"/>
                </a:solidFill>
              </a:rPr>
              <a:t> July 2021</a:t>
            </a:r>
          </a:p>
          <a:p>
            <a:endParaRPr lang="en-GB" sz="2000" b="0" dirty="0">
              <a:solidFill>
                <a:schemeClr val="tx1"/>
              </a:solidFill>
            </a:endParaRPr>
          </a:p>
          <a:p>
            <a:r>
              <a:rPr lang="en-GB" sz="2000" b="0" dirty="0">
                <a:solidFill>
                  <a:schemeClr val="tx1"/>
                </a:solidFill>
              </a:rPr>
              <a:t>	</a:t>
            </a:r>
          </a:p>
          <a:p>
            <a:r>
              <a:rPr lang="en-GB" sz="2000" b="0" dirty="0">
                <a:solidFill>
                  <a:schemeClr val="tx1"/>
                </a:solidFill>
              </a:rPr>
              <a:t>Chris James</a:t>
            </a:r>
          </a:p>
          <a:p>
            <a:r>
              <a:rPr lang="en-GB" sz="2000" b="0" dirty="0">
                <a:solidFill>
                  <a:schemeClr val="tx1"/>
                </a:solidFill>
              </a:rPr>
              <a:t>David Griffiths Allen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1C96432-ADE0-446D-B610-9C13E207F252}"/>
              </a:ext>
            </a:extLst>
          </p:cNvPr>
          <p:cNvSpPr txBox="1">
            <a:spLocks/>
          </p:cNvSpPr>
          <p:nvPr/>
        </p:nvSpPr>
        <p:spPr>
          <a:xfrm>
            <a:off x="7579369" y="6552609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1D3673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4BEEA-8171-4728-B56E-B98C29B56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915" y="1983178"/>
            <a:ext cx="6962475" cy="387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3658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87C52A2-40BA-4CA5-ABDD-9CAEF143F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915" y="1852550"/>
            <a:ext cx="10494169" cy="899888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Calvert Area </a:t>
            </a:r>
          </a:p>
          <a:p>
            <a:r>
              <a:rPr lang="en-GB" sz="3600" dirty="0">
                <a:solidFill>
                  <a:schemeClr val="tx1"/>
                </a:solidFill>
              </a:rPr>
              <a:t>Liaison Meeting</a:t>
            </a:r>
          </a:p>
          <a:p>
            <a:r>
              <a:rPr lang="en-GB" sz="2000" b="0" dirty="0">
                <a:solidFill>
                  <a:schemeClr val="tx1"/>
                </a:solidFill>
              </a:rPr>
              <a:t>29</a:t>
            </a:r>
            <a:r>
              <a:rPr lang="en-GB" sz="2000" b="0" baseline="30000" dirty="0">
                <a:solidFill>
                  <a:schemeClr val="tx1"/>
                </a:solidFill>
              </a:rPr>
              <a:t>th</a:t>
            </a:r>
            <a:r>
              <a:rPr lang="en-GB" sz="2000" b="0" dirty="0">
                <a:solidFill>
                  <a:schemeClr val="tx1"/>
                </a:solidFill>
              </a:rPr>
              <a:t> July 2021</a:t>
            </a:r>
          </a:p>
          <a:p>
            <a:endParaRPr lang="en-GB" sz="2000" b="0" dirty="0">
              <a:solidFill>
                <a:schemeClr val="tx1"/>
              </a:solidFill>
            </a:endParaRPr>
          </a:p>
          <a:p>
            <a:r>
              <a:rPr lang="en-GB" sz="2000" b="0" dirty="0">
                <a:solidFill>
                  <a:schemeClr val="tx1"/>
                </a:solidFill>
              </a:rPr>
              <a:t>	</a:t>
            </a:r>
          </a:p>
          <a:p>
            <a:r>
              <a:rPr lang="en-GB" sz="2000" b="0" dirty="0">
                <a:solidFill>
                  <a:schemeClr val="tx1"/>
                </a:solidFill>
              </a:rPr>
              <a:t>Chris James</a:t>
            </a:r>
          </a:p>
          <a:p>
            <a:r>
              <a:rPr lang="en-GB" sz="2000" b="0" dirty="0">
                <a:solidFill>
                  <a:schemeClr val="tx1"/>
                </a:solidFill>
              </a:rPr>
              <a:t>David Griffiths Allen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1C96432-ADE0-446D-B610-9C13E207F252}"/>
              </a:ext>
            </a:extLst>
          </p:cNvPr>
          <p:cNvSpPr txBox="1">
            <a:spLocks/>
          </p:cNvSpPr>
          <p:nvPr/>
        </p:nvSpPr>
        <p:spPr>
          <a:xfrm>
            <a:off x="7579369" y="6552609"/>
            <a:ext cx="4117669" cy="21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1D3673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4BEEA-8171-4728-B56E-B98C29B56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915" y="1983178"/>
            <a:ext cx="6962475" cy="387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659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DF1DCA-B21C-466D-8A67-B4704C1F4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Calvert </a:t>
            </a:r>
            <a:br>
              <a:rPr lang="en-GB" dirty="0"/>
            </a:br>
            <a:r>
              <a:rPr lang="en-GB" dirty="0"/>
              <a:t>South Rail Head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9B2480-37BF-4D99-82C9-46FC1A523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598739"/>
            <a:ext cx="2840182" cy="3802062"/>
          </a:xfrm>
        </p:spPr>
        <p:txBody>
          <a:bodyPr/>
          <a:lstStyle/>
          <a:p>
            <a:r>
              <a:rPr lang="en-GB" b="1" dirty="0">
                <a:solidFill>
                  <a:schemeClr val="bg2"/>
                </a:solidFill>
              </a:rPr>
              <a:t>Calvert South (FCC)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7 Hectares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Up to 6 metres heigh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Once spoil not required is removed.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Returned to FCC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Used to end of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7E97B8B-C523-4265-B700-3DA528064E7F}"/>
              </a:ext>
            </a:extLst>
          </p:cNvPr>
          <p:cNvSpPr/>
          <p:nvPr/>
        </p:nvSpPr>
        <p:spPr>
          <a:xfrm>
            <a:off x="5124450" y="2200275"/>
            <a:ext cx="2562225" cy="1257300"/>
          </a:xfrm>
          <a:custGeom>
            <a:avLst/>
            <a:gdLst>
              <a:gd name="connsiteX0" fmla="*/ 2562225 w 2562225"/>
              <a:gd name="connsiteY0" fmla="*/ 0 h 1257300"/>
              <a:gd name="connsiteX1" fmla="*/ 2428875 w 2562225"/>
              <a:gd name="connsiteY1" fmla="*/ 885825 h 1257300"/>
              <a:gd name="connsiteX2" fmla="*/ 2019300 w 2562225"/>
              <a:gd name="connsiteY2" fmla="*/ 1171575 h 1257300"/>
              <a:gd name="connsiteX3" fmla="*/ 523875 w 2562225"/>
              <a:gd name="connsiteY3" fmla="*/ 1257300 h 1257300"/>
              <a:gd name="connsiteX4" fmla="*/ 200025 w 2562225"/>
              <a:gd name="connsiteY4" fmla="*/ 1000125 h 1257300"/>
              <a:gd name="connsiteX5" fmla="*/ 66675 w 2562225"/>
              <a:gd name="connsiteY5" fmla="*/ 866775 h 1257300"/>
              <a:gd name="connsiteX6" fmla="*/ 0 w 2562225"/>
              <a:gd name="connsiteY6" fmla="*/ 752475 h 1257300"/>
              <a:gd name="connsiteX7" fmla="*/ 247650 w 2562225"/>
              <a:gd name="connsiteY7" fmla="*/ 333375 h 1257300"/>
              <a:gd name="connsiteX8" fmla="*/ 2562225 w 2562225"/>
              <a:gd name="connsiteY8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2225" h="1257300">
                <a:moveTo>
                  <a:pt x="2562225" y="0"/>
                </a:moveTo>
                <a:lnTo>
                  <a:pt x="2428875" y="885825"/>
                </a:lnTo>
                <a:lnTo>
                  <a:pt x="2019300" y="1171575"/>
                </a:lnTo>
                <a:lnTo>
                  <a:pt x="523875" y="1257300"/>
                </a:lnTo>
                <a:lnTo>
                  <a:pt x="200025" y="1000125"/>
                </a:lnTo>
                <a:lnTo>
                  <a:pt x="66675" y="866775"/>
                </a:lnTo>
                <a:lnTo>
                  <a:pt x="0" y="752475"/>
                </a:lnTo>
                <a:lnTo>
                  <a:pt x="247650" y="333375"/>
                </a:lnTo>
                <a:lnTo>
                  <a:pt x="2562225" y="0"/>
                </a:lnTo>
                <a:close/>
              </a:path>
            </a:pathLst>
          </a:custGeom>
          <a:solidFill>
            <a:srgbClr val="E53241">
              <a:alpha val="10196"/>
            </a:srgbClr>
          </a:solidFill>
          <a:ln w="381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392762873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GB" sz="1600" err="1">
              <a:solidFill>
                <a:schemeClr val="bg1"/>
              </a:solidFill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404D940-D42F-4BC9-B540-9736610D4F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4" r="174"/>
          <a:stretch>
            <a:fillRect/>
          </a:stretch>
        </p:blipFill>
        <p:spPr>
          <a:xfrm>
            <a:off x="3210093" y="207818"/>
            <a:ext cx="898190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8939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A9DD9B-2585-43D7-AF72-AF3C1438E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621" y="1299991"/>
            <a:ext cx="7048069" cy="377878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1B92637-A66E-4934-8EB9-5DDEF1CB8ED0}"/>
              </a:ext>
            </a:extLst>
          </p:cNvPr>
          <p:cNvSpPr txBox="1">
            <a:spLocks/>
          </p:cNvSpPr>
          <p:nvPr/>
        </p:nvSpPr>
        <p:spPr>
          <a:xfrm>
            <a:off x="665415" y="1991969"/>
            <a:ext cx="3179472" cy="3471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dirty="0"/>
              <a:t>Closure during construction when not vicinity is not safe due to construction activity.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dirty="0"/>
              <a:t>Discussions with BCC to clarify timescales.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dirty="0"/>
              <a:t>Permanent design provides new bridleway access over the new railway.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5457E3-8B99-491C-A640-22D16BCE38FA}"/>
              </a:ext>
            </a:extLst>
          </p:cNvPr>
          <p:cNvSpPr/>
          <p:nvPr/>
        </p:nvSpPr>
        <p:spPr>
          <a:xfrm>
            <a:off x="786001" y="972000"/>
            <a:ext cx="2945418" cy="8334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</a:rPr>
              <a:t>Bridleways GUN/25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8EAF15-DF2C-4DC8-9D5C-A6247D0A55C3}"/>
              </a:ext>
            </a:extLst>
          </p:cNvPr>
          <p:cNvSpPr/>
          <p:nvPr/>
        </p:nvSpPr>
        <p:spPr>
          <a:xfrm>
            <a:off x="4991344" y="448780"/>
            <a:ext cx="7200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CALM meeting slide February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CC8E0D-F8D6-4740-944F-519EB3002E4D}"/>
              </a:ext>
            </a:extLst>
          </p:cNvPr>
          <p:cNvSpPr/>
          <p:nvPr/>
        </p:nvSpPr>
        <p:spPr>
          <a:xfrm>
            <a:off x="4209384" y="5242459"/>
            <a:ext cx="77585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Bridleway Improvement Works </a:t>
            </a:r>
          </a:p>
          <a:p>
            <a:pPr algn="ctr"/>
            <a:r>
              <a:rPr lang="en-GB" sz="2800" b="1" dirty="0"/>
              <a:t>to start in August</a:t>
            </a:r>
          </a:p>
        </p:txBody>
      </p:sp>
    </p:spTree>
    <p:extLst>
      <p:ext uri="{BB962C8B-B14F-4D97-AF65-F5344CB8AC3E}">
        <p14:creationId xmlns:p14="http://schemas.microsoft.com/office/powerpoint/2010/main" val="379183375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A4B3D2-6CB3-4EA8-8602-F9CE9E327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432" y="3393297"/>
            <a:ext cx="3841617" cy="278203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1B92637-A66E-4934-8EB9-5DDEF1CB8ED0}"/>
              </a:ext>
            </a:extLst>
          </p:cNvPr>
          <p:cNvSpPr txBox="1">
            <a:spLocks/>
          </p:cNvSpPr>
          <p:nvPr/>
        </p:nvSpPr>
        <p:spPr>
          <a:xfrm>
            <a:off x="665415" y="1991969"/>
            <a:ext cx="3179472" cy="3471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4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dirty="0"/>
              <a:t>Closure during construction when not vicinity is not safe due to construction activity.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dirty="0"/>
              <a:t>Discussions with BCC to clarify timescales.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en-US" dirty="0"/>
              <a:t>Permanent design provides new bridleway access over the new railway.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5457E3-8B99-491C-A640-22D16BCE38FA}"/>
              </a:ext>
            </a:extLst>
          </p:cNvPr>
          <p:cNvSpPr/>
          <p:nvPr/>
        </p:nvSpPr>
        <p:spPr>
          <a:xfrm>
            <a:off x="786001" y="972000"/>
            <a:ext cx="2945418" cy="8334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bg1"/>
                </a:solidFill>
                <a:latin typeface="Open Sans" panose="020B0606030504020204" pitchFamily="34" charset="0"/>
              </a:rPr>
              <a:t>Bridleways GUN/25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3AD6A0-982F-409A-9F0F-0538FA300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353" y="426042"/>
            <a:ext cx="3709774" cy="2758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B7270F-8FA0-4DD6-A159-8809014B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022" y="3393297"/>
            <a:ext cx="3424410" cy="2814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EE3597-770A-4412-83E3-185C4EF96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443" y="417035"/>
            <a:ext cx="3424410" cy="27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175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350DDC-34B8-4042-B89D-0955EFDB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355023"/>
            <a:ext cx="96964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7244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2E742D-D075-4035-BF53-6B08DDAF8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90932"/>
            <a:ext cx="97917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8707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8DBE85-9AE8-4F54-B2D8-4D3016E7E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82" y="124325"/>
            <a:ext cx="9504217" cy="617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4437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76cb88c-075c-48d1-989a-d9d9e20fba7b" descr="Image">
            <a:extLst>
              <a:ext uri="{FF2B5EF4-FFF2-40B4-BE49-F238E27FC236}">
                <a16:creationId xmlns:a16="http://schemas.microsoft.com/office/drawing/2014/main" id="{34DAB08A-C10B-4856-9A9B-1A182823A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77" y="-1459634"/>
            <a:ext cx="7997213" cy="831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65749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7e9c3ad4-2d56-4081-95fb-435b12894eac" descr="Image">
            <a:extLst>
              <a:ext uri="{FF2B5EF4-FFF2-40B4-BE49-F238E27FC236}">
                <a16:creationId xmlns:a16="http://schemas.microsoft.com/office/drawing/2014/main" id="{DA2081F0-FB2D-4B13-BC6C-94C177B7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7" y="0"/>
            <a:ext cx="9698180" cy="727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7445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HS2 PPT Theme">
  <a:themeElements>
    <a:clrScheme name="HS2">
      <a:dk1>
        <a:srgbClr val="1D3673"/>
      </a:dk1>
      <a:lt1>
        <a:srgbClr val="FFFFFF"/>
      </a:lt1>
      <a:dk2>
        <a:srgbClr val="45AA3A"/>
      </a:dk2>
      <a:lt2>
        <a:srgbClr val="BB579B"/>
      </a:lt2>
      <a:accent1>
        <a:srgbClr val="F49114"/>
      </a:accent1>
      <a:accent2>
        <a:srgbClr val="5EB9F4"/>
      </a:accent2>
      <a:accent3>
        <a:srgbClr val="E53241"/>
      </a:accent3>
      <a:accent4>
        <a:srgbClr val="4C4D4C"/>
      </a:accent4>
      <a:accent5>
        <a:srgbClr val="000000"/>
      </a:accent5>
      <a:accent6>
        <a:srgbClr val="AAAAAA"/>
      </a:accent6>
      <a:hlink>
        <a:srgbClr val="0563C1"/>
      </a:hlink>
      <a:folHlink>
        <a:srgbClr val="954F72"/>
      </a:folHlink>
    </a:clrScheme>
    <a:fontScheme name="HS2 font theme">
      <a:majorFont>
        <a:latin typeface="Mada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t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911a HS2 PowerPoint template v180223 [Read-Only]" id="{EB25C482-BFDE-48FA-B331-47D4AB19647E}" vid="{85B24AFD-48AE-4EF8-B8D6-0CA30C4CA154}"/>
    </a:ext>
  </a:extLst>
</a:theme>
</file>

<file path=ppt/theme/theme2.xml><?xml version="1.0" encoding="utf-8"?>
<a:theme xmlns:a="http://schemas.openxmlformats.org/drawingml/2006/main" name="2_HS2 PPT Theme">
  <a:themeElements>
    <a:clrScheme name="HS2">
      <a:dk1>
        <a:srgbClr val="1D3673"/>
      </a:dk1>
      <a:lt1>
        <a:srgbClr val="FFFFFF"/>
      </a:lt1>
      <a:dk2>
        <a:srgbClr val="45AA3A"/>
      </a:dk2>
      <a:lt2>
        <a:srgbClr val="BB579B"/>
      </a:lt2>
      <a:accent1>
        <a:srgbClr val="F49114"/>
      </a:accent1>
      <a:accent2>
        <a:srgbClr val="5EB9F4"/>
      </a:accent2>
      <a:accent3>
        <a:srgbClr val="E53241"/>
      </a:accent3>
      <a:accent4>
        <a:srgbClr val="4C4D4C"/>
      </a:accent4>
      <a:accent5>
        <a:srgbClr val="000000"/>
      </a:accent5>
      <a:accent6>
        <a:srgbClr val="AAAAAA"/>
      </a:accent6>
      <a:hlink>
        <a:srgbClr val="0563C1"/>
      </a:hlink>
      <a:folHlink>
        <a:srgbClr val="954F72"/>
      </a:folHlink>
    </a:clrScheme>
    <a:fontScheme name="HS2 font theme">
      <a:majorFont>
        <a:latin typeface="Mada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40000"/>
          </a:schemeClr>
        </a:solidFill>
        <a:ln w="38100"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dirty="0" err="1">
            <a:solidFill>
              <a:schemeClr val="dk1"/>
            </a:solidFill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911a HS2 PowerPoint template v180223 [Read-Only]" id="{EB25C482-BFDE-48FA-B331-47D4AB19647E}" vid="{85B24AFD-48AE-4EF8-B8D6-0CA30C4CA154}"/>
    </a:ext>
  </a:extLst>
</a:theme>
</file>

<file path=ppt/theme/theme3.xml><?xml version="1.0" encoding="utf-8"?>
<a:theme xmlns:a="http://schemas.openxmlformats.org/drawingml/2006/main" name="3_HS2 PPT Theme">
  <a:themeElements>
    <a:clrScheme name="HS2">
      <a:dk1>
        <a:srgbClr val="1D3673"/>
      </a:dk1>
      <a:lt1>
        <a:srgbClr val="FFFFFF"/>
      </a:lt1>
      <a:dk2>
        <a:srgbClr val="45AA3A"/>
      </a:dk2>
      <a:lt2>
        <a:srgbClr val="BB579B"/>
      </a:lt2>
      <a:accent1>
        <a:srgbClr val="F49114"/>
      </a:accent1>
      <a:accent2>
        <a:srgbClr val="5EB9F4"/>
      </a:accent2>
      <a:accent3>
        <a:srgbClr val="E53241"/>
      </a:accent3>
      <a:accent4>
        <a:srgbClr val="4C4D4C"/>
      </a:accent4>
      <a:accent5>
        <a:srgbClr val="000000"/>
      </a:accent5>
      <a:accent6>
        <a:srgbClr val="AAAAAA"/>
      </a:accent6>
      <a:hlink>
        <a:srgbClr val="0563C1"/>
      </a:hlink>
      <a:folHlink>
        <a:srgbClr val="954F72"/>
      </a:folHlink>
    </a:clrScheme>
    <a:fontScheme name="HS2 font theme">
      <a:majorFont>
        <a:latin typeface="Mada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t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911a HS2 PowerPoint template v180223 [Read-Only]" id="{EB25C482-BFDE-48FA-B331-47D4AB19647E}" vid="{85B24AFD-48AE-4EF8-B8D6-0CA30C4CA154}"/>
    </a:ext>
  </a:extLst>
</a:theme>
</file>

<file path=ppt/theme/theme4.xml><?xml version="1.0" encoding="utf-8"?>
<a:theme xmlns:a="http://schemas.openxmlformats.org/drawingml/2006/main" name="4_HS2 PPT Theme">
  <a:themeElements>
    <a:clrScheme name="HS2">
      <a:dk1>
        <a:srgbClr val="1D3673"/>
      </a:dk1>
      <a:lt1>
        <a:srgbClr val="FFFFFF"/>
      </a:lt1>
      <a:dk2>
        <a:srgbClr val="45AA3A"/>
      </a:dk2>
      <a:lt2>
        <a:srgbClr val="BB579B"/>
      </a:lt2>
      <a:accent1>
        <a:srgbClr val="F49114"/>
      </a:accent1>
      <a:accent2>
        <a:srgbClr val="5EB9F4"/>
      </a:accent2>
      <a:accent3>
        <a:srgbClr val="E53241"/>
      </a:accent3>
      <a:accent4>
        <a:srgbClr val="4C4D4C"/>
      </a:accent4>
      <a:accent5>
        <a:srgbClr val="000000"/>
      </a:accent5>
      <a:accent6>
        <a:srgbClr val="AAAAAA"/>
      </a:accent6>
      <a:hlink>
        <a:srgbClr val="0563C1"/>
      </a:hlink>
      <a:folHlink>
        <a:srgbClr val="954F72"/>
      </a:folHlink>
    </a:clrScheme>
    <a:fontScheme name="HS2 font theme">
      <a:majorFont>
        <a:latin typeface="Mada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t"/>
      <a:lstStyle>
        <a:defPPr algn="l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911a HS2 PowerPoint template v180430.potx" id="{80F46F16-FEBC-4321-A84C-FBA2BFBB2BFA}" vid="{997679D7-F914-4AA4-90AB-6047BF51C02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53A7F084F4774BA591B9C90C04AE13" ma:contentTypeVersion="13" ma:contentTypeDescription="Create a new document." ma:contentTypeScope="" ma:versionID="7fda1b871805afc07c135b9650a95cce">
  <xsd:schema xmlns:xsd="http://www.w3.org/2001/XMLSchema" xmlns:xs="http://www.w3.org/2001/XMLSchema" xmlns:p="http://schemas.microsoft.com/office/2006/metadata/properties" xmlns:ns3="fe137be9-eb2b-4ff9-ac6c-aec3851a4891" xmlns:ns4="4388a431-75aa-4264-b293-feb518831ed1" targetNamespace="http://schemas.microsoft.com/office/2006/metadata/properties" ma:root="true" ma:fieldsID="09a969528fb92f4bdae61ad5f5607ebd" ns3:_="" ns4:_="">
    <xsd:import namespace="fe137be9-eb2b-4ff9-ac6c-aec3851a4891"/>
    <xsd:import namespace="4388a431-75aa-4264-b293-feb518831ed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137be9-eb2b-4ff9-ac6c-aec3851a48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88a431-75aa-4264-b293-feb518831ed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388a431-75aa-4264-b293-feb518831ed1">
      <UserInfo>
        <DisplayName>Nicola Gotzheim</DisplayName>
        <AccountId>58</AccountId>
        <AccountType/>
      </UserInfo>
      <UserInfo>
        <DisplayName>Chris James</DisplayName>
        <AccountId>19</AccountId>
        <AccountType/>
      </UserInfo>
      <UserInfo>
        <DisplayName>Anita Solanki</DisplayName>
        <AccountId>21</AccountId>
        <AccountType/>
      </UserInfo>
      <UserInfo>
        <DisplayName>John Deegan</DisplayName>
        <AccountId>92</AccountId>
        <AccountType/>
      </UserInfo>
      <UserInfo>
        <DisplayName>David Jones</DisplayName>
        <AccountId>17</AccountId>
        <AccountType/>
      </UserInfo>
      <UserInfo>
        <DisplayName>Steve Randall</DisplayName>
        <AccountId>46</AccountId>
        <AccountType/>
      </UserInfo>
      <UserInfo>
        <DisplayName>Adam Fare</DisplayName>
        <AccountId>108</AccountId>
        <AccountType/>
      </UserInfo>
      <UserInfo>
        <DisplayName>Sarah McKee</DisplayName>
        <AccountId>71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807F5CD-5087-49C0-B9AE-B81478B03407}">
  <ds:schemaRefs>
    <ds:schemaRef ds:uri="4388a431-75aa-4264-b293-feb518831ed1"/>
    <ds:schemaRef ds:uri="fe137be9-eb2b-4ff9-ac6c-aec3851a48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8192790-931E-4EE0-8AE8-CC6E874203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41AD33-DE1C-4C16-BC68-5BF37E77FDFE}">
  <ds:schemaRefs>
    <ds:schemaRef ds:uri="http://schemas.microsoft.com/office/2006/documentManagement/types"/>
    <ds:schemaRef ds:uri="fe137be9-eb2b-4ff9-ac6c-aec3851a4891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388a431-75aa-4264-b293-feb518831ed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5896</TotalTime>
  <Words>142</Words>
  <Application>Microsoft Office PowerPoint</Application>
  <PresentationFormat>Widescreen</PresentationFormat>
  <Paragraphs>33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Fira Sans</vt:lpstr>
      <vt:lpstr>Mada</vt:lpstr>
      <vt:lpstr>Open Sans</vt:lpstr>
      <vt:lpstr>Open Sans Semibold</vt:lpstr>
      <vt:lpstr>1_HS2 PPT Theme</vt:lpstr>
      <vt:lpstr>2_HS2 PPT Theme</vt:lpstr>
      <vt:lpstr>3_HS2 PPT Theme</vt:lpstr>
      <vt:lpstr>4_HS2 PPT Theme</vt:lpstr>
      <vt:lpstr>PowerPoint Presentation</vt:lpstr>
      <vt:lpstr>Calvert  South Rail Head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Mixbury</dc:title>
  <dc:creator>Lucy Colls</dc:creator>
  <cp:lastModifiedBy>Chris James</cp:lastModifiedBy>
  <cp:revision>27</cp:revision>
  <dcterms:modified xsi:type="dcterms:W3CDTF">2021-08-11T10:23:43Z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70149667-7c60-45e7-b5a8-bb283e5f5af8</vt:lpwstr>
  </property>
  <property fmtid="{D5CDD505-2E9C-101B-9397-08002B2CF9AE}" pid="3" name="ContentTypeId">
    <vt:lpwstr>0x0101003353A7F084F4774BA591B9C90C04AE13</vt:lpwstr>
  </property>
  <property fmtid="{D5CDD505-2E9C-101B-9397-08002B2CF9AE}" pid="4" name="Order">
    <vt:r8>74100</vt:r8>
  </property>
  <property fmtid="{D5CDD505-2E9C-101B-9397-08002B2CF9AE}" pid="5" name="AuthorIds_UIVersion_16384">
    <vt:lpwstr>15</vt:lpwstr>
  </property>
  <property fmtid="{D5CDD505-2E9C-101B-9397-08002B2CF9AE}" pid="6" name="AuthorIds_UIVersion_16896">
    <vt:lpwstr>15</vt:lpwstr>
  </property>
  <property fmtid="{D5CDD505-2E9C-101B-9397-08002B2CF9AE}" pid="7" name="MSIP_Label_2a6c6d4b-2a1d-4457-a4f8-5d269794b894_Enabled">
    <vt:lpwstr>True</vt:lpwstr>
  </property>
  <property fmtid="{D5CDD505-2E9C-101B-9397-08002B2CF9AE}" pid="8" name="MSIP_Label_2a6c6d4b-2a1d-4457-a4f8-5d269794b894_SiteId">
    <vt:lpwstr>6f8cfef9-0106-42cd-9543-e208bab4fcf1</vt:lpwstr>
  </property>
  <property fmtid="{D5CDD505-2E9C-101B-9397-08002B2CF9AE}" pid="9" name="MSIP_Label_2a6c6d4b-2a1d-4457-a4f8-5d269794b894_Owner">
    <vt:lpwstr>Simon.Matthews@eiffagekier-hs2.team</vt:lpwstr>
  </property>
  <property fmtid="{D5CDD505-2E9C-101B-9397-08002B2CF9AE}" pid="10" name="MSIP_Label_2a6c6d4b-2a1d-4457-a4f8-5d269794b894_SetDate">
    <vt:lpwstr>2020-02-11T13:20:09.4815295Z</vt:lpwstr>
  </property>
  <property fmtid="{D5CDD505-2E9C-101B-9397-08002B2CF9AE}" pid="11" name="MSIP_Label_2a6c6d4b-2a1d-4457-a4f8-5d269794b894_Name">
    <vt:lpwstr>General</vt:lpwstr>
  </property>
  <property fmtid="{D5CDD505-2E9C-101B-9397-08002B2CF9AE}" pid="12" name="MSIP_Label_2a6c6d4b-2a1d-4457-a4f8-5d269794b894_Application">
    <vt:lpwstr>Microsoft Azure Information Protection</vt:lpwstr>
  </property>
  <property fmtid="{D5CDD505-2E9C-101B-9397-08002B2CF9AE}" pid="13" name="MSIP_Label_2a6c6d4b-2a1d-4457-a4f8-5d269794b894_ActionId">
    <vt:lpwstr>98cd3040-748f-4e38-8f75-4523c2fc3382</vt:lpwstr>
  </property>
  <property fmtid="{D5CDD505-2E9C-101B-9397-08002B2CF9AE}" pid="14" name="MSIP_Label_2a6c6d4b-2a1d-4457-a4f8-5d269794b894_Extended_MSFT_Method">
    <vt:lpwstr>Automatic</vt:lpwstr>
  </property>
  <property fmtid="{D5CDD505-2E9C-101B-9397-08002B2CF9AE}" pid="15" name="Sensitivity">
    <vt:lpwstr>General</vt:lpwstr>
  </property>
</Properties>
</file>